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CC99"/>
    <a:srgbClr val="F59683"/>
    <a:srgbClr val="F29C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廣瀬 香織" userId="26efa9e2af21db82" providerId="LiveId" clId="{F370E2C4-66D6-4C10-A930-5EB5505E722E}"/>
    <pc:docChg chg="undo custSel addSld modSld modMainMaster">
      <pc:chgData name="廣瀬 香織" userId="26efa9e2af21db82" providerId="LiveId" clId="{F370E2C4-66D6-4C10-A930-5EB5505E722E}" dt="2021-01-07T20:58:19.575" v="6097" actId="1076"/>
      <pc:docMkLst>
        <pc:docMk/>
      </pc:docMkLst>
      <pc:sldChg chg="addSp delSp modSp new mod setBg">
        <pc:chgData name="廣瀬 香織" userId="26efa9e2af21db82" providerId="LiveId" clId="{F370E2C4-66D6-4C10-A930-5EB5505E722E}" dt="2021-01-07T20:57:11.989" v="6096"/>
        <pc:sldMkLst>
          <pc:docMk/>
          <pc:sldMk cId="1985639653" sldId="256"/>
        </pc:sldMkLst>
        <pc:spChg chg="mod">
          <ac:chgData name="廣瀬 香織" userId="26efa9e2af21db82" providerId="LiveId" clId="{F370E2C4-66D6-4C10-A930-5EB5505E722E}" dt="2021-01-07T19:44:03.767" v="2367" actId="1076"/>
          <ac:spMkLst>
            <pc:docMk/>
            <pc:sldMk cId="1985639653" sldId="256"/>
            <ac:spMk id="2" creationId="{155AE5CE-1BB3-4E6C-BD5E-F7BD1AA1A833}"/>
          </ac:spMkLst>
        </pc:spChg>
        <pc:spChg chg="mod">
          <ac:chgData name="廣瀬 香織" userId="26efa9e2af21db82" providerId="LiveId" clId="{F370E2C4-66D6-4C10-A930-5EB5505E722E}" dt="2021-01-07T20:09:41.209" v="3033" actId="1076"/>
          <ac:spMkLst>
            <pc:docMk/>
            <pc:sldMk cId="1985639653" sldId="256"/>
            <ac:spMk id="3" creationId="{B4772603-ADF0-48F8-A1D3-FF776CB6B2F5}"/>
          </ac:spMkLst>
        </pc:spChg>
        <pc:spChg chg="add mod">
          <ac:chgData name="廣瀬 香織" userId="26efa9e2af21db82" providerId="LiveId" clId="{F370E2C4-66D6-4C10-A930-5EB5505E722E}" dt="2021-01-07T19:43:03.676" v="2357" actId="1076"/>
          <ac:spMkLst>
            <pc:docMk/>
            <pc:sldMk cId="1985639653" sldId="256"/>
            <ac:spMk id="4" creationId="{B6332CDD-7B0F-4C9E-82F5-21B13A513BEC}"/>
          </ac:spMkLst>
        </pc:spChg>
        <pc:spChg chg="add mod">
          <ac:chgData name="廣瀬 香織" userId="26efa9e2af21db82" providerId="LiveId" clId="{F370E2C4-66D6-4C10-A930-5EB5505E722E}" dt="2021-01-07T20:05:02.742" v="2892" actId="2711"/>
          <ac:spMkLst>
            <pc:docMk/>
            <pc:sldMk cId="1985639653" sldId="256"/>
            <ac:spMk id="5" creationId="{7271C5AE-B482-4252-A4CE-4D2D65DE9F9B}"/>
          </ac:spMkLst>
        </pc:spChg>
        <pc:spChg chg="add mod">
          <ac:chgData name="廣瀬 香織" userId="26efa9e2af21db82" providerId="LiveId" clId="{F370E2C4-66D6-4C10-A930-5EB5505E722E}" dt="2021-01-07T20:09:32.061" v="3032" actId="1076"/>
          <ac:spMkLst>
            <pc:docMk/>
            <pc:sldMk cId="1985639653" sldId="256"/>
            <ac:spMk id="10" creationId="{A915C965-5736-4E7F-8F6E-32322AD90798}"/>
          </ac:spMkLst>
        </pc:spChg>
        <pc:spChg chg="add mod">
          <ac:chgData name="廣瀬 香織" userId="26efa9e2af21db82" providerId="LiveId" clId="{F370E2C4-66D6-4C10-A930-5EB5505E722E}" dt="2021-01-07T20:09:23.854" v="3031" actId="1076"/>
          <ac:spMkLst>
            <pc:docMk/>
            <pc:sldMk cId="1985639653" sldId="256"/>
            <ac:spMk id="19" creationId="{778C99B4-EA26-44AC-BFEC-9AF74DEB091E}"/>
          </ac:spMkLst>
        </pc:spChg>
        <pc:spChg chg="add mod">
          <ac:chgData name="廣瀬 香織" userId="26efa9e2af21db82" providerId="LiveId" clId="{F370E2C4-66D6-4C10-A930-5EB5505E722E}" dt="2021-01-07T20:09:17.209" v="3029" actId="1076"/>
          <ac:spMkLst>
            <pc:docMk/>
            <pc:sldMk cId="1985639653" sldId="256"/>
            <ac:spMk id="20" creationId="{6A730642-B868-475B-97EE-2B383633B6E8}"/>
          </ac:spMkLst>
        </pc:spChg>
        <pc:spChg chg="add mod">
          <ac:chgData name="廣瀬 香織" userId="26efa9e2af21db82" providerId="LiveId" clId="{F370E2C4-66D6-4C10-A930-5EB5505E722E}" dt="2021-01-07T20:09:20.248" v="3030" actId="1076"/>
          <ac:spMkLst>
            <pc:docMk/>
            <pc:sldMk cId="1985639653" sldId="256"/>
            <ac:spMk id="21" creationId="{5FA956D5-305C-4B2F-881D-2BE36541535E}"/>
          </ac:spMkLst>
        </pc:spChg>
        <pc:spChg chg="add mod">
          <ac:chgData name="廣瀬 香織" userId="26efa9e2af21db82" providerId="LiveId" clId="{F370E2C4-66D6-4C10-A930-5EB5505E722E}" dt="2021-01-07T20:56:55.659" v="6095"/>
          <ac:spMkLst>
            <pc:docMk/>
            <pc:sldMk cId="1985639653" sldId="256"/>
            <ac:spMk id="22" creationId="{46326A5A-74C5-4243-89A8-329B01F24F4C}"/>
          </ac:spMkLst>
        </pc:spChg>
        <pc:picChg chg="add del mod">
          <ac:chgData name="廣瀬 香織" userId="26efa9e2af21db82" providerId="LiveId" clId="{F370E2C4-66D6-4C10-A930-5EB5505E722E}" dt="2021-01-07T20:05:34.660" v="2896" actId="478"/>
          <ac:picMkLst>
            <pc:docMk/>
            <pc:sldMk cId="1985639653" sldId="256"/>
            <ac:picMk id="7" creationId="{B8E931A7-C84E-467F-B530-D1FE411F695F}"/>
          </ac:picMkLst>
        </pc:picChg>
        <pc:picChg chg="add mod">
          <ac:chgData name="廣瀬 香織" userId="26efa9e2af21db82" providerId="LiveId" clId="{F370E2C4-66D6-4C10-A930-5EB5505E722E}" dt="2021-01-07T20:04:47.525" v="2890" actId="1076"/>
          <ac:picMkLst>
            <pc:docMk/>
            <pc:sldMk cId="1985639653" sldId="256"/>
            <ac:picMk id="9" creationId="{8F6EEB2D-5CFA-4611-AF3B-5EA22FBE56F0}"/>
          </ac:picMkLst>
        </pc:picChg>
        <pc:picChg chg="add del mod">
          <ac:chgData name="廣瀬 香織" userId="26efa9e2af21db82" providerId="LiveId" clId="{F370E2C4-66D6-4C10-A930-5EB5505E722E}" dt="2021-01-07T20:06:02.523" v="2900" actId="478"/>
          <ac:picMkLst>
            <pc:docMk/>
            <pc:sldMk cId="1985639653" sldId="256"/>
            <ac:picMk id="12" creationId="{70D041EC-547C-4C64-ACA1-8C89EBF35EE1}"/>
          </ac:picMkLst>
        </pc:picChg>
        <pc:picChg chg="add del mod">
          <ac:chgData name="廣瀬 香織" userId="26efa9e2af21db82" providerId="LiveId" clId="{F370E2C4-66D6-4C10-A930-5EB5505E722E}" dt="2021-01-07T20:07:18.092" v="2917" actId="478"/>
          <ac:picMkLst>
            <pc:docMk/>
            <pc:sldMk cId="1985639653" sldId="256"/>
            <ac:picMk id="14" creationId="{7E3A31DE-B38A-47A4-A261-964FC695B8E7}"/>
          </ac:picMkLst>
        </pc:picChg>
        <pc:picChg chg="add del mod">
          <ac:chgData name="廣瀬 香織" userId="26efa9e2af21db82" providerId="LiveId" clId="{F370E2C4-66D6-4C10-A930-5EB5505E722E}" dt="2021-01-07T20:07:16.989" v="2916" actId="478"/>
          <ac:picMkLst>
            <pc:docMk/>
            <pc:sldMk cId="1985639653" sldId="256"/>
            <ac:picMk id="16" creationId="{B95551A4-DD30-4B12-9200-6793F9A87E32}"/>
          </ac:picMkLst>
        </pc:picChg>
        <pc:picChg chg="add del mod">
          <ac:chgData name="廣瀬 香織" userId="26efa9e2af21db82" providerId="LiveId" clId="{F370E2C4-66D6-4C10-A930-5EB5505E722E}" dt="2021-01-07T20:07:16.153" v="2915" actId="478"/>
          <ac:picMkLst>
            <pc:docMk/>
            <pc:sldMk cId="1985639653" sldId="256"/>
            <ac:picMk id="18" creationId="{C8515697-2DC4-41CF-9F43-4D7FEAC28C4D}"/>
          </ac:picMkLst>
        </pc:picChg>
      </pc:sldChg>
      <pc:sldChg chg="addSp delSp modSp new mod">
        <pc:chgData name="廣瀬 香織" userId="26efa9e2af21db82" providerId="LiveId" clId="{F370E2C4-66D6-4C10-A930-5EB5505E722E}" dt="2021-01-07T20:58:19.575" v="6097" actId="1076"/>
        <pc:sldMkLst>
          <pc:docMk/>
          <pc:sldMk cId="2883186211" sldId="257"/>
        </pc:sldMkLst>
        <pc:spChg chg="mod">
          <ac:chgData name="廣瀬 香織" userId="26efa9e2af21db82" providerId="LiveId" clId="{F370E2C4-66D6-4C10-A930-5EB5505E722E}" dt="2021-01-07T20:19:13.890" v="3502" actId="1076"/>
          <ac:spMkLst>
            <pc:docMk/>
            <pc:sldMk cId="2883186211" sldId="257"/>
            <ac:spMk id="2" creationId="{1A2635E6-ECAD-4825-B4D6-850FE3A02C9A}"/>
          </ac:spMkLst>
        </pc:spChg>
        <pc:spChg chg="add mod">
          <ac:chgData name="廣瀬 香織" userId="26efa9e2af21db82" providerId="LiveId" clId="{F370E2C4-66D6-4C10-A930-5EB5505E722E}" dt="2021-01-07T20:24:04.155" v="3772" actId="1076"/>
          <ac:spMkLst>
            <pc:docMk/>
            <pc:sldMk cId="2883186211" sldId="257"/>
            <ac:spMk id="5" creationId="{534043F9-9C8A-44D7-8BC9-2CB83F1555A6}"/>
          </ac:spMkLst>
        </pc:spChg>
        <pc:spChg chg="add mod">
          <ac:chgData name="廣瀬 香織" userId="26efa9e2af21db82" providerId="LiveId" clId="{F370E2C4-66D6-4C10-A930-5EB5505E722E}" dt="2021-01-07T20:58:19.575" v="6097" actId="1076"/>
          <ac:spMkLst>
            <pc:docMk/>
            <pc:sldMk cId="2883186211" sldId="257"/>
            <ac:spMk id="14" creationId="{858360A9-C9CB-4204-A7FC-2F4B8767261C}"/>
          </ac:spMkLst>
        </pc:spChg>
        <pc:spChg chg="add mod">
          <ac:chgData name="廣瀬 香織" userId="26efa9e2af21db82" providerId="LiveId" clId="{F370E2C4-66D6-4C10-A930-5EB5505E722E}" dt="2021-01-07T20:24:00.025" v="3771" actId="1076"/>
          <ac:spMkLst>
            <pc:docMk/>
            <pc:sldMk cId="2883186211" sldId="257"/>
            <ac:spMk id="17" creationId="{D75A11BF-2E98-4492-A633-E6B06A626195}"/>
          </ac:spMkLst>
        </pc:spChg>
        <pc:spChg chg="add mod">
          <ac:chgData name="廣瀬 香織" userId="26efa9e2af21db82" providerId="LiveId" clId="{F370E2C4-66D6-4C10-A930-5EB5505E722E}" dt="2021-01-07T20:47:22.027" v="5578" actId="20577"/>
          <ac:spMkLst>
            <pc:docMk/>
            <pc:sldMk cId="2883186211" sldId="257"/>
            <ac:spMk id="20" creationId="{289A56C7-8FF1-4547-8CED-640C63506E20}"/>
          </ac:spMkLst>
        </pc:spChg>
        <pc:spChg chg="add mod">
          <ac:chgData name="廣瀬 香織" userId="26efa9e2af21db82" providerId="LiveId" clId="{F370E2C4-66D6-4C10-A930-5EB5505E722E}" dt="2021-01-07T20:33:18.156" v="4694" actId="1076"/>
          <ac:spMkLst>
            <pc:docMk/>
            <pc:sldMk cId="2883186211" sldId="257"/>
            <ac:spMk id="21" creationId="{43B699A6-A46D-45EF-835F-D35B29DE9D90}"/>
          </ac:spMkLst>
        </pc:spChg>
        <pc:spChg chg="add mod">
          <ac:chgData name="廣瀬 香織" userId="26efa9e2af21db82" providerId="LiveId" clId="{F370E2C4-66D6-4C10-A930-5EB5505E722E}" dt="2021-01-07T20:47:44.405" v="5579" actId="1076"/>
          <ac:spMkLst>
            <pc:docMk/>
            <pc:sldMk cId="2883186211" sldId="257"/>
            <ac:spMk id="22" creationId="{BB4723D8-E8CE-4FB7-9C3C-1D7A82C1F42C}"/>
          </ac:spMkLst>
        </pc:spChg>
        <pc:spChg chg="add mod">
          <ac:chgData name="廣瀬 香織" userId="26efa9e2af21db82" providerId="LiveId" clId="{F370E2C4-66D6-4C10-A930-5EB5505E722E}" dt="2021-01-07T20:54:11.644" v="6007"/>
          <ac:spMkLst>
            <pc:docMk/>
            <pc:sldMk cId="2883186211" sldId="257"/>
            <ac:spMk id="23" creationId="{FAC45F28-E1AB-4C29-BE47-6EA82F562184}"/>
          </ac:spMkLst>
        </pc:spChg>
        <pc:spChg chg="add mod">
          <ac:chgData name="廣瀬 香織" userId="26efa9e2af21db82" providerId="LiveId" clId="{F370E2C4-66D6-4C10-A930-5EB5505E722E}" dt="2021-01-07T20:56:43.381" v="6094" actId="14100"/>
          <ac:spMkLst>
            <pc:docMk/>
            <pc:sldMk cId="2883186211" sldId="257"/>
            <ac:spMk id="24" creationId="{E749F599-9861-4E43-BFB2-92BE93CE64DA}"/>
          </ac:spMkLst>
        </pc:spChg>
        <pc:picChg chg="add del mod">
          <ac:chgData name="廣瀬 香織" userId="26efa9e2af21db82" providerId="LiveId" clId="{F370E2C4-66D6-4C10-A930-5EB5505E722E}" dt="2021-01-07T20:14:18.457" v="3224" actId="478"/>
          <ac:picMkLst>
            <pc:docMk/>
            <pc:sldMk cId="2883186211" sldId="257"/>
            <ac:picMk id="4" creationId="{53EF3E07-0BB8-4B0B-B61B-3FFA7123BDFC}"/>
          </ac:picMkLst>
        </pc:picChg>
        <pc:picChg chg="add mod">
          <ac:chgData name="廣瀬 香織" userId="26efa9e2af21db82" providerId="LiveId" clId="{F370E2C4-66D6-4C10-A930-5EB5505E722E}" dt="2021-01-07T20:18:09.717" v="3490" actId="1076"/>
          <ac:picMkLst>
            <pc:docMk/>
            <pc:sldMk cId="2883186211" sldId="257"/>
            <ac:picMk id="7" creationId="{B3DF545A-E487-4177-96C2-65438E9D8AB1}"/>
          </ac:picMkLst>
        </pc:picChg>
        <pc:picChg chg="add del mod">
          <ac:chgData name="廣瀬 香織" userId="26efa9e2af21db82" providerId="LiveId" clId="{F370E2C4-66D6-4C10-A930-5EB5505E722E}" dt="2021-01-07T20:19:57.908" v="3509" actId="478"/>
          <ac:picMkLst>
            <pc:docMk/>
            <pc:sldMk cId="2883186211" sldId="257"/>
            <ac:picMk id="9" creationId="{F03C5951-5033-428A-A71D-9BBDABFC1629}"/>
          </ac:picMkLst>
        </pc:picChg>
        <pc:picChg chg="add mod">
          <ac:chgData name="廣瀬 香織" userId="26efa9e2af21db82" providerId="LiveId" clId="{F370E2C4-66D6-4C10-A930-5EB5505E722E}" dt="2021-01-07T20:20:34.409" v="3512" actId="1076"/>
          <ac:picMkLst>
            <pc:docMk/>
            <pc:sldMk cId="2883186211" sldId="257"/>
            <ac:picMk id="11" creationId="{5C90750C-46B9-4AB1-9FE5-0623298D6355}"/>
          </ac:picMkLst>
        </pc:picChg>
        <pc:picChg chg="add mod">
          <ac:chgData name="廣瀬 香織" userId="26efa9e2af21db82" providerId="LiveId" clId="{F370E2C4-66D6-4C10-A930-5EB5505E722E}" dt="2021-01-07T20:20:34.409" v="3512" actId="1076"/>
          <ac:picMkLst>
            <pc:docMk/>
            <pc:sldMk cId="2883186211" sldId="257"/>
            <ac:picMk id="13" creationId="{5FE4EDBE-EEA5-4F99-B312-36D16EA88109}"/>
          </ac:picMkLst>
        </pc:picChg>
        <pc:picChg chg="add mod">
          <ac:chgData name="廣瀬 香織" userId="26efa9e2af21db82" providerId="LiveId" clId="{F370E2C4-66D6-4C10-A930-5EB5505E722E}" dt="2021-01-07T20:55:12.185" v="6008" actId="1076"/>
          <ac:picMkLst>
            <pc:docMk/>
            <pc:sldMk cId="2883186211" sldId="257"/>
            <ac:picMk id="16" creationId="{A47AA5D4-602E-4AA5-A9D1-31B48300C8FA}"/>
          </ac:picMkLst>
        </pc:picChg>
        <pc:picChg chg="add mod">
          <ac:chgData name="廣瀬 香織" userId="26efa9e2af21db82" providerId="LiveId" clId="{F370E2C4-66D6-4C10-A930-5EB5505E722E}" dt="2021-01-07T20:55:15.697" v="6009" actId="1076"/>
          <ac:picMkLst>
            <pc:docMk/>
            <pc:sldMk cId="2883186211" sldId="257"/>
            <ac:picMk id="19" creationId="{E48F474B-A315-4D3D-A85A-19BD7B3FEF2D}"/>
          </ac:picMkLst>
        </pc:picChg>
      </pc:sldChg>
      <pc:sldMasterChg chg="modSp modSldLayout">
        <pc:chgData name="廣瀬 香織" userId="26efa9e2af21db82" providerId="LiveId" clId="{F370E2C4-66D6-4C10-A930-5EB5505E722E}" dt="2021-01-07T19:09:30.789" v="0"/>
        <pc:sldMasterMkLst>
          <pc:docMk/>
          <pc:sldMasterMk cId="1519664581" sldId="2147483648"/>
        </pc:sldMasterMkLst>
        <pc:spChg chg="mod">
          <ac:chgData name="廣瀬 香織" userId="26efa9e2af21db82" providerId="LiveId" clId="{F370E2C4-66D6-4C10-A930-5EB5505E722E}" dt="2021-01-07T19:09:30.789" v="0"/>
          <ac:spMkLst>
            <pc:docMk/>
            <pc:sldMasterMk cId="1519664581" sldId="2147483648"/>
            <ac:spMk id="2" creationId="{7D91EECF-5D74-46D9-8065-C32F5E5E433D}"/>
          </ac:spMkLst>
        </pc:spChg>
        <pc:spChg chg="mod">
          <ac:chgData name="廣瀬 香織" userId="26efa9e2af21db82" providerId="LiveId" clId="{F370E2C4-66D6-4C10-A930-5EB5505E722E}" dt="2021-01-07T19:09:30.789" v="0"/>
          <ac:spMkLst>
            <pc:docMk/>
            <pc:sldMasterMk cId="1519664581" sldId="2147483648"/>
            <ac:spMk id="3" creationId="{0A78D6E0-1451-42BE-9061-6479AA761B4A}"/>
          </ac:spMkLst>
        </pc:spChg>
        <pc:spChg chg="mod">
          <ac:chgData name="廣瀬 香織" userId="26efa9e2af21db82" providerId="LiveId" clId="{F370E2C4-66D6-4C10-A930-5EB5505E722E}" dt="2021-01-07T19:09:30.789" v="0"/>
          <ac:spMkLst>
            <pc:docMk/>
            <pc:sldMasterMk cId="1519664581" sldId="2147483648"/>
            <ac:spMk id="4" creationId="{5980584A-2D37-444C-AB72-542989E02C87}"/>
          </ac:spMkLst>
        </pc:spChg>
        <pc:spChg chg="mod">
          <ac:chgData name="廣瀬 香織" userId="26efa9e2af21db82" providerId="LiveId" clId="{F370E2C4-66D6-4C10-A930-5EB5505E722E}" dt="2021-01-07T19:09:30.789" v="0"/>
          <ac:spMkLst>
            <pc:docMk/>
            <pc:sldMasterMk cId="1519664581" sldId="2147483648"/>
            <ac:spMk id="5" creationId="{038F2F65-2E35-4579-A483-D76D299F4F5E}"/>
          </ac:spMkLst>
        </pc:spChg>
        <pc:spChg chg="mod">
          <ac:chgData name="廣瀬 香織" userId="26efa9e2af21db82" providerId="LiveId" clId="{F370E2C4-66D6-4C10-A930-5EB5505E722E}" dt="2021-01-07T19:09:30.789" v="0"/>
          <ac:spMkLst>
            <pc:docMk/>
            <pc:sldMasterMk cId="1519664581" sldId="2147483648"/>
            <ac:spMk id="6" creationId="{36E19AB0-4B45-44D8-9C93-A11059E51F52}"/>
          </ac:spMkLst>
        </pc:sp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1535091993" sldId="2147483649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535091993" sldId="2147483649"/>
              <ac:spMk id="2" creationId="{2C8D54E0-F9CF-4C82-A2F7-22D06BE4E254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535091993" sldId="2147483649"/>
              <ac:spMk id="3" creationId="{B6858E25-3F11-4A52-8FE1-7065ED1D1261}"/>
            </ac:spMkLst>
          </pc:spChg>
        </pc:sldLayout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2422798386" sldId="2147483651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2422798386" sldId="2147483651"/>
              <ac:spMk id="2" creationId="{4E0AD1FB-5B17-4E76-9DB6-A2454499BE64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2422798386" sldId="2147483651"/>
              <ac:spMk id="3" creationId="{7A7FE5FA-5F7E-4244-98F8-2F7C7AA2482B}"/>
            </ac:spMkLst>
          </pc:spChg>
        </pc:sldLayout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3843853252" sldId="2147483652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3843853252" sldId="2147483652"/>
              <ac:spMk id="3" creationId="{3C71EF01-4932-4A60-A15A-FB9A8B240D4C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3843853252" sldId="2147483652"/>
              <ac:spMk id="4" creationId="{A1ECC11C-3935-42C5-8A22-576A8AB44416}"/>
            </ac:spMkLst>
          </pc:spChg>
        </pc:sldLayout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1056965593" sldId="2147483653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056965593" sldId="2147483653"/>
              <ac:spMk id="2" creationId="{BF62833B-DFED-4971-9150-B0745ECCECD8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056965593" sldId="2147483653"/>
              <ac:spMk id="3" creationId="{B81F0B69-803D-4E49-84ED-A5F6B03245B3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056965593" sldId="2147483653"/>
              <ac:spMk id="4" creationId="{59F31C25-C2EE-40B0-977C-41474C6BAAF4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056965593" sldId="2147483653"/>
              <ac:spMk id="5" creationId="{4E5E6940-F1A2-4AEC-ABDB-E4C32FF355AD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1056965593" sldId="2147483653"/>
              <ac:spMk id="6" creationId="{B366683F-14B2-4635-B861-DA143C432D6C}"/>
            </ac:spMkLst>
          </pc:spChg>
        </pc:sldLayout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4251913037" sldId="2147483656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4251913037" sldId="2147483656"/>
              <ac:spMk id="2" creationId="{BD20B0B9-2405-477D-AACB-FFA38724F584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4251913037" sldId="2147483656"/>
              <ac:spMk id="3" creationId="{0B1F1AB1-0562-4302-B047-DE5F97E363E3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4251913037" sldId="2147483656"/>
              <ac:spMk id="4" creationId="{D50F7317-3B8A-449F-8192-0A4FC7045823}"/>
            </ac:spMkLst>
          </pc:spChg>
        </pc:sldLayout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535109134" sldId="2147483657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535109134" sldId="2147483657"/>
              <ac:spMk id="2" creationId="{29EF8225-1CD5-4272-88D2-1D26B3185DA7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535109134" sldId="2147483657"/>
              <ac:spMk id="3" creationId="{76C1C10A-8386-4D8B-9054-476E0A2CEC6F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535109134" sldId="2147483657"/>
              <ac:spMk id="4" creationId="{5C2076ED-4E25-4D7C-9B3D-CC855031E412}"/>
            </ac:spMkLst>
          </pc:spChg>
        </pc:sldLayoutChg>
        <pc:sldLayoutChg chg="modSp">
          <pc:chgData name="廣瀬 香織" userId="26efa9e2af21db82" providerId="LiveId" clId="{F370E2C4-66D6-4C10-A930-5EB5505E722E}" dt="2021-01-07T19:09:30.789" v="0"/>
          <pc:sldLayoutMkLst>
            <pc:docMk/>
            <pc:sldMasterMk cId="1519664581" sldId="2147483648"/>
            <pc:sldLayoutMk cId="2853645952" sldId="2147483659"/>
          </pc:sldLayoutMkLst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2853645952" sldId="2147483659"/>
              <ac:spMk id="2" creationId="{27B408FC-794D-4CD8-BBCA-000BFE5B8556}"/>
            </ac:spMkLst>
          </pc:spChg>
          <pc:spChg chg="mod">
            <ac:chgData name="廣瀬 香織" userId="26efa9e2af21db82" providerId="LiveId" clId="{F370E2C4-66D6-4C10-A930-5EB5505E722E}" dt="2021-01-07T19:09:30.789" v="0"/>
            <ac:spMkLst>
              <pc:docMk/>
              <pc:sldMasterMk cId="1519664581" sldId="2147483648"/>
              <pc:sldLayoutMk cId="2853645952" sldId="2147483659"/>
              <ac:spMk id="3" creationId="{827300F9-9551-46FE-A3F4-2DF6CB44EAA2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D54E0-F9CF-4C82-A2F7-22D06BE4E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858E25-3F11-4A52-8FE1-7065ED1D1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A05687-5DA1-4727-833B-50A77037E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10C8F6-91FA-4E92-9F97-A52A6623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154508-DCC4-49D3-BC1E-0CB2C3FE0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09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AF6CCE-4054-4780-8DD7-152BC2B15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A38467E-652E-47DF-BD0B-792BC09B9E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A7081F-E6B6-4B3F-861E-53A1D8B29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5A1DA0-4B14-4E65-9270-8565D5D4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D6C44D-719E-4BB2-B1D0-7A6C6ED0D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09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7B408FC-794D-4CD8-BBCA-000BFE5B85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7300F9-9551-46FE-A3F4-2DF6CB44E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E5F5C5-4A3F-4AFF-A022-2FC51187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F7EEFF-555C-4DF5-B1BF-C856E352A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EBB600-610A-4F96-BDD2-FF8794C5F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645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FF478A-8DB4-48B0-AA80-8A8B1034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14910E-20F1-41F1-BB6D-35CE342BB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8ACC81-B0B4-477E-89F4-4A55740EA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DA24490-932C-4006-8473-3277BA72A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B5B459-B861-4A37-84DF-86E3F6639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49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0AD1FB-5B17-4E76-9DB6-A2454499B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7FE5FA-5F7E-4244-98F8-2F7C7AA24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A1FD18-5199-4A4D-8F89-52F010D10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6E4CA7-D445-4066-BFEF-327A33CFA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509096-BCF7-44F6-B7E0-E159150D6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798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B71BC-8E9C-44BD-9BA9-38C360BE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71EF01-4932-4A60-A15A-FB9A8B240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ECC11C-3935-42C5-8A22-576A8AB44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EF6B7E-EC51-4979-AC16-651952BD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5A2CE4-09F4-4F74-9561-ECB73FB79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20C92F8-B919-45CC-9CB2-A8C49482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85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62833B-DFED-4971-9150-B0745ECCE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1F0B69-803D-4E49-84ED-A5F6B0324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9F31C25-C2EE-40B0-977C-41474C6BA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5E6940-F1A2-4AEC-ABDB-E4C32FF35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66683F-14B2-4635-B861-DA143C432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C9D8126-E727-444C-A535-184ACFD39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CFC4473-4DE8-4EE1-83A3-811E67C72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AB4398-31BE-4622-94AC-73839694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96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264BEF-1FDE-4F9E-874F-2256CD74A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3DA9C7-058B-4894-9CD5-79B81EAA0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C41290-BBEC-4759-9268-7426AB2B3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B8DEA26-A675-4832-B8F5-D53E7842D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49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14EBE83-9A36-47C0-9D19-43A2B1E19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CDAF24-FA77-49BA-B0F1-CDC723F4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1908DE-2D54-492D-ABCE-9C5AE093A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509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20B0B9-2405-477D-AACB-FFA38724F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1F1AB1-0562-4302-B047-DE5F97E36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50F7317-3B8A-449F-8192-0A4FC7045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63AAEF-40B0-4967-9EBF-506E4E7B0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B3065C-9B04-4B5E-B963-F80C5C775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5D127A-0664-46F4-8C11-5395D294F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191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EF8225-1CD5-4272-88D2-1D26B3185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6C1C10A-8386-4D8B-9054-476E0A2C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2076ED-4E25-4D7C-9B3D-CC855031E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9684BA4-A638-4748-A537-428983DA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1A95F4-0262-436C-8F0B-501CC019E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E309F9-F1C3-4742-B9B4-D6B3663C3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109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D91EECF-5D74-46D9-8065-C32F5E5E4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78D6E0-1451-42BE-9061-6479AA761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80584A-2D37-444C-AB72-542989E02C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61E73-7ECF-4DF3-9280-585246DADD44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8F2F65-2E35-4579-A483-D76D299F4F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E19AB0-4B45-44D8-9C93-A11059E51F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AA60C-0350-475D-8B96-EFCD82B1C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66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2635E6-ECAD-4825-B4D6-850FE3A02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298" y="279279"/>
            <a:ext cx="5915025" cy="1914702"/>
          </a:xfrm>
        </p:spPr>
        <p:txBody>
          <a:bodyPr>
            <a:normAutofit/>
          </a:bodyPr>
          <a:lstStyle/>
          <a:p>
            <a:pPr algn="ctr"/>
            <a:r>
              <a:rPr lang="ja-JP" altLang="en-US" sz="3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〇〇株式会社</a:t>
            </a:r>
            <a:br>
              <a:rPr lang="en-US" altLang="ja-JP" sz="3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endParaRPr kumimoji="1" lang="ja-JP" altLang="en-US" sz="3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534043F9-9C8A-44D7-8BC9-2CB83F1555A6}"/>
              </a:ext>
            </a:extLst>
          </p:cNvPr>
          <p:cNvSpPr txBox="1">
            <a:spLocks/>
          </p:cNvSpPr>
          <p:nvPr/>
        </p:nvSpPr>
        <p:spPr>
          <a:xfrm>
            <a:off x="833620" y="1034507"/>
            <a:ext cx="5190760" cy="1200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32075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35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すまいる・あくしょん取組宣言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58360A9-C9CB-4204-A7FC-2F4B8767261C}"/>
              </a:ext>
            </a:extLst>
          </p:cNvPr>
          <p:cNvSpPr txBox="1"/>
          <p:nvPr/>
        </p:nvSpPr>
        <p:spPr>
          <a:xfrm>
            <a:off x="1493820" y="8271328"/>
            <a:ext cx="36619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令和　年　月　日</a:t>
            </a:r>
            <a:endParaRPr kumimoji="1" lang="en-US" altLang="ja-JP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〇〇株式会社</a:t>
            </a:r>
            <a:endParaRPr kumimoji="1"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代表取締役　〇〇　〇〇</a:t>
            </a:r>
            <a:endParaRPr kumimoji="1" lang="en-US" altLang="ja-JP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75A11BF-2E98-4492-A633-E6B06A626195}"/>
              </a:ext>
            </a:extLst>
          </p:cNvPr>
          <p:cNvSpPr txBox="1"/>
          <p:nvPr/>
        </p:nvSpPr>
        <p:spPr>
          <a:xfrm>
            <a:off x="123642" y="2165326"/>
            <a:ext cx="6790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私たちは子どもの笑顔を守るため、以下の内容について取り組みます。</a:t>
            </a:r>
            <a:endParaRPr kumimoji="1" lang="ja-JP" altLang="en-US" sz="1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749F599-9861-4E43-BFB2-92BE93CE64DA}"/>
              </a:ext>
            </a:extLst>
          </p:cNvPr>
          <p:cNvSpPr/>
          <p:nvPr/>
        </p:nvSpPr>
        <p:spPr>
          <a:xfrm>
            <a:off x="123642" y="119581"/>
            <a:ext cx="6658378" cy="9668363"/>
          </a:xfrm>
          <a:prstGeom prst="rect">
            <a:avLst/>
          </a:prstGeom>
          <a:noFill/>
          <a:ln w="2540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750B5423-89B0-419D-AAF0-65995B636CA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00563" y="2789283"/>
            <a:ext cx="1216618" cy="1590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6AA038C6-951B-4A59-9678-27554D7A0D5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78414" y="951942"/>
            <a:ext cx="1213922" cy="158951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1ACEA473-5777-439A-BF7C-B5788E6CD1C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73023" y="2849903"/>
            <a:ext cx="1203140" cy="15769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48086C3E-1D3E-43DA-A22B-AC14DD1EE36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78414" y="4678839"/>
            <a:ext cx="1137653" cy="1490092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D05C1E51-9439-4C7F-BDEB-FE77968E6C2A}"/>
              </a:ext>
            </a:extLst>
          </p:cNvPr>
          <p:cNvSpPr txBox="1"/>
          <p:nvPr/>
        </p:nvSpPr>
        <p:spPr>
          <a:xfrm>
            <a:off x="1830325" y="2884415"/>
            <a:ext cx="4280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〇〇〇〇</a:t>
            </a:r>
            <a:r>
              <a:rPr kumimoji="1" lang="en-US" altLang="ja-JP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13A68BA4-AC1E-4202-9861-CB37E5C2D99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28583" y="4700430"/>
            <a:ext cx="1137653" cy="148978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B0436CE7-00E3-4265-82D4-623D78792941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00563" y="6510953"/>
            <a:ext cx="1181801" cy="154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A9C4C72-222B-4BC2-91C5-A7C739B373DD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00563" y="927539"/>
            <a:ext cx="1176301" cy="1541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EEB7BAF4-D107-4B4B-A78C-F5AAAE825D8E}"/>
              </a:ext>
            </a:extLst>
          </p:cNvPr>
          <p:cNvPicPr/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180" y="7773585"/>
            <a:ext cx="1152162" cy="1749981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0E4E0CE-85AC-45FE-8468-651C70BCB2D8}"/>
              </a:ext>
            </a:extLst>
          </p:cNvPr>
          <p:cNvSpPr/>
          <p:nvPr/>
        </p:nvSpPr>
        <p:spPr>
          <a:xfrm>
            <a:off x="576576" y="2892671"/>
            <a:ext cx="1137654" cy="148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取組に該当するアイコンを貼り付けてください。</a:t>
            </a:r>
            <a:endParaRPr kumimoji="1" lang="ja-JP" altLang="en-US" sz="105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F8134B19-A886-4BCC-8437-73A57950FEAE}"/>
              </a:ext>
            </a:extLst>
          </p:cNvPr>
          <p:cNvSpPr/>
          <p:nvPr/>
        </p:nvSpPr>
        <p:spPr>
          <a:xfrm>
            <a:off x="8549957" y="6442747"/>
            <a:ext cx="1137654" cy="148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7B7795E-3A68-4492-983C-D1F26C854D58}"/>
              </a:ext>
            </a:extLst>
          </p:cNvPr>
          <p:cNvSpPr/>
          <p:nvPr/>
        </p:nvSpPr>
        <p:spPr>
          <a:xfrm>
            <a:off x="573240" y="4590947"/>
            <a:ext cx="1137654" cy="148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取組に該当するアイコンを貼り付けてください。</a:t>
            </a:r>
            <a:endParaRPr kumimoji="1" lang="ja-JP" altLang="en-US" sz="105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BA0D06E-7B3B-4716-A353-D7B905757656}"/>
              </a:ext>
            </a:extLst>
          </p:cNvPr>
          <p:cNvSpPr/>
          <p:nvPr/>
        </p:nvSpPr>
        <p:spPr>
          <a:xfrm>
            <a:off x="573240" y="6289223"/>
            <a:ext cx="1137654" cy="1489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取組に該当するアイコンを貼り付けてください。</a:t>
            </a:r>
            <a:endParaRPr kumimoji="1" lang="ja-JP" altLang="en-US" sz="105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D2E0E0C-5E54-48AC-A7D6-F0A1F9FBBEE8}"/>
              </a:ext>
            </a:extLst>
          </p:cNvPr>
          <p:cNvSpPr txBox="1"/>
          <p:nvPr/>
        </p:nvSpPr>
        <p:spPr>
          <a:xfrm>
            <a:off x="1948181" y="4738202"/>
            <a:ext cx="4280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〇〇〇〇</a:t>
            </a:r>
            <a:r>
              <a:rPr kumimoji="1" lang="en-US" altLang="ja-JP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47E9637-3334-4D56-8E6F-69621C5CB90A}"/>
              </a:ext>
            </a:extLst>
          </p:cNvPr>
          <p:cNvSpPr txBox="1"/>
          <p:nvPr/>
        </p:nvSpPr>
        <p:spPr>
          <a:xfrm>
            <a:off x="2001756" y="6461651"/>
            <a:ext cx="4280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〇〇〇〇</a:t>
            </a:r>
            <a:r>
              <a:rPr kumimoji="1" lang="en-US" altLang="ja-JP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…</a:t>
            </a:r>
            <a:endParaRPr kumimoji="1" lang="ja-JP" altLang="en-US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3186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90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UD デジタル 教科書体 NK-B</vt:lpstr>
      <vt:lpstr>UD デジタル 教科書体 NK-R</vt:lpstr>
      <vt:lpstr>游ゴシック</vt:lpstr>
      <vt:lpstr>游ゴシック Light</vt:lpstr>
      <vt:lpstr>Arial</vt:lpstr>
      <vt:lpstr>Office テーマ</vt:lpstr>
      <vt:lpstr>〇〇株式会社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すまいる・あくしょんパートナー登録証</dc:title>
  <dc:creator>廣瀬 香織</dc:creator>
  <cp:lastModifiedBy>高田　千菜美</cp:lastModifiedBy>
  <cp:revision>34</cp:revision>
  <cp:lastPrinted>2026-02-02T05:28:29Z</cp:lastPrinted>
  <dcterms:created xsi:type="dcterms:W3CDTF">2021-01-07T19:09:17Z</dcterms:created>
  <dcterms:modified xsi:type="dcterms:W3CDTF">2026-02-02T05:53:33Z</dcterms:modified>
</cp:coreProperties>
</file>