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 id="2147483792" r:id="rId2"/>
  </p:sldMasterIdLst>
  <p:notesMasterIdLst>
    <p:notesMasterId r:id="rId5"/>
  </p:notesMasterIdLst>
  <p:handoutMasterIdLst>
    <p:handoutMasterId r:id="rId6"/>
  </p:handoutMasterIdLst>
  <p:sldIdLst>
    <p:sldId id="272" r:id="rId3"/>
    <p:sldId id="271" r:id="rId4"/>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0000"/>
    <a:srgbClr val="FFCCFF"/>
    <a:srgbClr val="9BDFF7"/>
    <a:srgbClr val="8BD9F5"/>
    <a:srgbClr val="68CEF2"/>
    <a:srgbClr val="4087C8"/>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3804" autoAdjust="0"/>
  </p:normalViewPr>
  <p:slideViewPr>
    <p:cSldViewPr>
      <p:cViewPr varScale="1">
        <p:scale>
          <a:sx n="111" d="100"/>
          <a:sy n="111" d="100"/>
        </p:scale>
        <p:origin x="1512" y="144"/>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9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2023/7/13</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2023/7/13</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smtClean="0"/>
              <a:t>マスター タイトルの書式設定</a:t>
            </a:r>
            <a:endParaRPr lang="ja-JP" altLang="en-US" dirty="0"/>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5C1E978-A3B9-4673-8199-379729392307}" type="slidenum">
              <a:rPr lang="en-US" altLang="ja-JP"/>
              <a:pPr>
                <a:defRPr/>
              </a:pPr>
              <a:t>‹#›</a:t>
            </a:fld>
            <a:endParaRPr lang="en-US" altLang="ja-JP" dirty="0"/>
          </a:p>
        </p:txBody>
      </p:sp>
    </p:spTree>
    <p:extLst>
      <p:ext uri="{BB962C8B-B14F-4D97-AF65-F5344CB8AC3E}">
        <p14:creationId xmlns:p14="http://schemas.microsoft.com/office/powerpoint/2010/main" val="31036097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118133077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191055519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619252" y="2133622"/>
            <a:ext cx="7524750" cy="1470025"/>
          </a:xfrm>
        </p:spPr>
        <p:txBody>
          <a:bodyPr/>
          <a:lstStyle>
            <a:lvl1pPr>
              <a:defRPr sz="3408"/>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p:txBody>
          <a:bodyPr/>
          <a:lstStyle>
            <a:lvl1pPr>
              <a:defRPr/>
            </a:lvl1pPr>
          </a:lstStyle>
          <a:p>
            <a:endParaRPr lang="en-US" altLang="ja-JP">
              <a:solidFill>
                <a:srgbClr val="000000"/>
              </a:solidFill>
            </a:endParaRPr>
          </a:p>
        </p:txBody>
      </p:sp>
      <p:sp>
        <p:nvSpPr>
          <p:cNvPr id="3077" name="Rectangle 5"/>
          <p:cNvSpPr>
            <a:spLocks noGrp="1" noChangeArrowheads="1"/>
          </p:cNvSpPr>
          <p:nvPr>
            <p:ph type="ftr" sz="quarter" idx="3"/>
          </p:nvPr>
        </p:nvSpPr>
        <p:spPr/>
        <p:txBody>
          <a:bodyPr/>
          <a:lstStyle>
            <a:lvl1pPr>
              <a:defRPr/>
            </a:lvl1pPr>
          </a:lstStyle>
          <a:p>
            <a:endParaRPr lang="en-US" altLang="ja-JP">
              <a:solidFill>
                <a:srgbClr val="000000"/>
              </a:solidFill>
            </a:endParaRPr>
          </a:p>
        </p:txBody>
      </p:sp>
      <p:sp>
        <p:nvSpPr>
          <p:cNvPr id="3078" name="Rectangle 6"/>
          <p:cNvSpPr>
            <a:spLocks noGrp="1" noChangeArrowheads="1"/>
          </p:cNvSpPr>
          <p:nvPr>
            <p:ph type="sldNum" sz="quarter" idx="4"/>
          </p:nvPr>
        </p:nvSpPr>
        <p:spPr>
          <a:xfrm>
            <a:off x="6553200" y="6245225"/>
            <a:ext cx="2133600" cy="476250"/>
          </a:xfrm>
        </p:spPr>
        <p:txBody>
          <a:bodyPr/>
          <a:lstStyle>
            <a:lvl1pPr>
              <a:defRPr/>
            </a:lvl1pPr>
          </a:lstStyle>
          <a:p>
            <a:fld id="{A4AEB55A-D324-4373-9DF3-B662E2E2E86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61578142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8522C5C7-CE70-41AB-830E-BACCB5E812F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454084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23"/>
            <a:ext cx="7772400" cy="1362075"/>
          </a:xfrm>
        </p:spPr>
        <p:txBody>
          <a:bodyPr anchor="t"/>
          <a:lstStyle>
            <a:lvl1pPr algn="l">
              <a:defRPr sz="3408"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1704"/>
            </a:lvl1pPr>
            <a:lvl2pPr marL="389586" indent="0">
              <a:buNone/>
              <a:defRPr sz="1534"/>
            </a:lvl2pPr>
            <a:lvl3pPr marL="779173" indent="0">
              <a:buNone/>
              <a:defRPr sz="1363"/>
            </a:lvl3pPr>
            <a:lvl4pPr marL="1168759" indent="0">
              <a:buNone/>
              <a:defRPr sz="1193"/>
            </a:lvl4pPr>
            <a:lvl5pPr marL="1558345" indent="0">
              <a:buNone/>
              <a:defRPr sz="1193"/>
            </a:lvl5pPr>
            <a:lvl6pPr marL="1947932" indent="0">
              <a:buNone/>
              <a:defRPr sz="1193"/>
            </a:lvl6pPr>
            <a:lvl7pPr marL="2337518" indent="0">
              <a:buNone/>
              <a:defRPr sz="1193"/>
            </a:lvl7pPr>
            <a:lvl8pPr marL="2727104" indent="0">
              <a:buNone/>
              <a:defRPr sz="1193"/>
            </a:lvl8pPr>
            <a:lvl9pPr marL="3116691" indent="0">
              <a:buNone/>
              <a:defRPr sz="1193"/>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072E8767-7122-47F1-A1E9-3A2D45EA93FC}"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061706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7"/>
            <a:ext cx="4038600" cy="4525963"/>
          </a:xfrm>
        </p:spPr>
        <p:txBody>
          <a:bodyPr/>
          <a:lstStyle>
            <a:lvl1pPr>
              <a:defRPr sz="2386"/>
            </a:lvl1pPr>
            <a:lvl2pPr>
              <a:defRPr sz="2045"/>
            </a:lvl2pPr>
            <a:lvl3pPr>
              <a:defRPr sz="1704"/>
            </a:lvl3pPr>
            <a:lvl4pPr>
              <a:defRPr sz="1534"/>
            </a:lvl4pPr>
            <a:lvl5pPr>
              <a:defRPr sz="1534"/>
            </a:lvl5pPr>
            <a:lvl6pPr>
              <a:defRPr sz="1534"/>
            </a:lvl6pPr>
            <a:lvl7pPr>
              <a:defRPr sz="1534"/>
            </a:lvl7pPr>
            <a:lvl8pPr>
              <a:defRPr sz="1534"/>
            </a:lvl8pPr>
            <a:lvl9pPr>
              <a:defRPr sz="1534"/>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7"/>
            <a:ext cx="4038600" cy="4525963"/>
          </a:xfrm>
        </p:spPr>
        <p:txBody>
          <a:bodyPr/>
          <a:lstStyle>
            <a:lvl1pPr>
              <a:defRPr sz="2386"/>
            </a:lvl1pPr>
            <a:lvl2pPr>
              <a:defRPr sz="2045"/>
            </a:lvl2pPr>
            <a:lvl3pPr>
              <a:defRPr sz="1704"/>
            </a:lvl3pPr>
            <a:lvl4pPr>
              <a:defRPr sz="1534"/>
            </a:lvl4pPr>
            <a:lvl5pPr>
              <a:defRPr sz="1534"/>
            </a:lvl5pPr>
            <a:lvl6pPr>
              <a:defRPr sz="1534"/>
            </a:lvl6pPr>
            <a:lvl7pPr>
              <a:defRPr sz="1534"/>
            </a:lvl7pPr>
            <a:lvl8pPr>
              <a:defRPr sz="1534"/>
            </a:lvl8pPr>
            <a:lvl9pPr>
              <a:defRPr sz="1534"/>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9492E7BF-A927-4ABC-A41F-1319EADF4A1D}"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8043411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045" b="1"/>
            </a:lvl1pPr>
            <a:lvl2pPr marL="389586" indent="0">
              <a:buNone/>
              <a:defRPr sz="1704" b="1"/>
            </a:lvl2pPr>
            <a:lvl3pPr marL="779173" indent="0">
              <a:buNone/>
              <a:defRPr sz="1534" b="1"/>
            </a:lvl3pPr>
            <a:lvl4pPr marL="1168759" indent="0">
              <a:buNone/>
              <a:defRPr sz="1363" b="1"/>
            </a:lvl4pPr>
            <a:lvl5pPr marL="1558345" indent="0">
              <a:buNone/>
              <a:defRPr sz="1363" b="1"/>
            </a:lvl5pPr>
            <a:lvl6pPr marL="1947932" indent="0">
              <a:buNone/>
              <a:defRPr sz="1363" b="1"/>
            </a:lvl6pPr>
            <a:lvl7pPr marL="2337518" indent="0">
              <a:buNone/>
              <a:defRPr sz="1363" b="1"/>
            </a:lvl7pPr>
            <a:lvl8pPr marL="2727104" indent="0">
              <a:buNone/>
              <a:defRPr sz="1363" b="1"/>
            </a:lvl8pPr>
            <a:lvl9pPr marL="3116691" indent="0">
              <a:buNone/>
              <a:defRPr sz="1363"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045"/>
            </a:lvl1pPr>
            <a:lvl2pPr>
              <a:defRPr sz="1704"/>
            </a:lvl2pPr>
            <a:lvl3pPr>
              <a:defRPr sz="1534"/>
            </a:lvl3pPr>
            <a:lvl4pPr>
              <a:defRPr sz="1363"/>
            </a:lvl4pPr>
            <a:lvl5pPr>
              <a:defRPr sz="1363"/>
            </a:lvl5pPr>
            <a:lvl6pPr>
              <a:defRPr sz="1363"/>
            </a:lvl6pPr>
            <a:lvl7pPr>
              <a:defRPr sz="1363"/>
            </a:lvl7pPr>
            <a:lvl8pPr>
              <a:defRPr sz="1363"/>
            </a:lvl8pPr>
            <a:lvl9pPr>
              <a:defRPr sz="1363"/>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9" y="1535113"/>
            <a:ext cx="4041775" cy="639762"/>
          </a:xfrm>
        </p:spPr>
        <p:txBody>
          <a:bodyPr anchor="b"/>
          <a:lstStyle>
            <a:lvl1pPr marL="0" indent="0">
              <a:buNone/>
              <a:defRPr sz="2045" b="1"/>
            </a:lvl1pPr>
            <a:lvl2pPr marL="389586" indent="0">
              <a:buNone/>
              <a:defRPr sz="1704" b="1"/>
            </a:lvl2pPr>
            <a:lvl3pPr marL="779173" indent="0">
              <a:buNone/>
              <a:defRPr sz="1534" b="1"/>
            </a:lvl3pPr>
            <a:lvl4pPr marL="1168759" indent="0">
              <a:buNone/>
              <a:defRPr sz="1363" b="1"/>
            </a:lvl4pPr>
            <a:lvl5pPr marL="1558345" indent="0">
              <a:buNone/>
              <a:defRPr sz="1363" b="1"/>
            </a:lvl5pPr>
            <a:lvl6pPr marL="1947932" indent="0">
              <a:buNone/>
              <a:defRPr sz="1363" b="1"/>
            </a:lvl6pPr>
            <a:lvl7pPr marL="2337518" indent="0">
              <a:buNone/>
              <a:defRPr sz="1363" b="1"/>
            </a:lvl7pPr>
            <a:lvl8pPr marL="2727104" indent="0">
              <a:buNone/>
              <a:defRPr sz="1363" b="1"/>
            </a:lvl8pPr>
            <a:lvl9pPr marL="3116691" indent="0">
              <a:buNone/>
              <a:defRPr sz="1363"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9" y="2174875"/>
            <a:ext cx="4041775" cy="3951288"/>
          </a:xfrm>
        </p:spPr>
        <p:txBody>
          <a:bodyPr/>
          <a:lstStyle>
            <a:lvl1pPr>
              <a:defRPr sz="2045"/>
            </a:lvl1pPr>
            <a:lvl2pPr>
              <a:defRPr sz="1704"/>
            </a:lvl2pPr>
            <a:lvl3pPr>
              <a:defRPr sz="1534"/>
            </a:lvl3pPr>
            <a:lvl4pPr>
              <a:defRPr sz="1363"/>
            </a:lvl4pPr>
            <a:lvl5pPr>
              <a:defRPr sz="1363"/>
            </a:lvl5pPr>
            <a:lvl6pPr>
              <a:defRPr sz="1363"/>
            </a:lvl6pPr>
            <a:lvl7pPr>
              <a:defRPr sz="1363"/>
            </a:lvl7pPr>
            <a:lvl8pPr>
              <a:defRPr sz="1363"/>
            </a:lvl8pPr>
            <a:lvl9pPr>
              <a:defRPr sz="1363"/>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en-US" altLang="ja-JP">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704935D8-4498-48C7-910C-196C2FF94D8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033463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en-US" altLang="ja-JP">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AD08F9D7-8B79-4023-83FE-7B2FACBD302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8569550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en-US" altLang="ja-JP">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01DA7488-EB47-40C8-9333-88A5633FE51A}"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5108827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1704"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5" y="273070"/>
            <a:ext cx="5111750" cy="5853113"/>
          </a:xfrm>
        </p:spPr>
        <p:txBody>
          <a:bodyPr/>
          <a:lstStyle>
            <a:lvl1pPr>
              <a:defRPr sz="2727"/>
            </a:lvl1pPr>
            <a:lvl2pPr>
              <a:defRPr sz="2386"/>
            </a:lvl2pPr>
            <a:lvl3pPr>
              <a:defRPr sz="2045"/>
            </a:lvl3pPr>
            <a:lvl4pPr>
              <a:defRPr sz="1704"/>
            </a:lvl4pPr>
            <a:lvl5pPr>
              <a:defRPr sz="1704"/>
            </a:lvl5pPr>
            <a:lvl6pPr>
              <a:defRPr sz="1704"/>
            </a:lvl6pPr>
            <a:lvl7pPr>
              <a:defRPr sz="1704"/>
            </a:lvl7pPr>
            <a:lvl8pPr>
              <a:defRPr sz="1704"/>
            </a:lvl8pPr>
            <a:lvl9pPr>
              <a:defRPr sz="1704"/>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4"/>
            <a:ext cx="3008313" cy="4691063"/>
          </a:xfrm>
        </p:spPr>
        <p:txBody>
          <a:bodyPr/>
          <a:lstStyle>
            <a:lvl1pPr marL="0" indent="0">
              <a:buNone/>
              <a:defRPr sz="1193"/>
            </a:lvl1pPr>
            <a:lvl2pPr marL="389586" indent="0">
              <a:buNone/>
              <a:defRPr sz="1023"/>
            </a:lvl2pPr>
            <a:lvl3pPr marL="779173" indent="0">
              <a:buNone/>
              <a:defRPr sz="852"/>
            </a:lvl3pPr>
            <a:lvl4pPr marL="1168759" indent="0">
              <a:buNone/>
              <a:defRPr sz="767"/>
            </a:lvl4pPr>
            <a:lvl5pPr marL="1558345" indent="0">
              <a:buNone/>
              <a:defRPr sz="767"/>
            </a:lvl5pPr>
            <a:lvl6pPr marL="1947932" indent="0">
              <a:buNone/>
              <a:defRPr sz="767"/>
            </a:lvl6pPr>
            <a:lvl7pPr marL="2337518" indent="0">
              <a:buNone/>
              <a:defRPr sz="767"/>
            </a:lvl7pPr>
            <a:lvl8pPr marL="2727104" indent="0">
              <a:buNone/>
              <a:defRPr sz="767"/>
            </a:lvl8pPr>
            <a:lvl9pPr marL="3116691" indent="0">
              <a:buNone/>
              <a:defRPr sz="767"/>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8212E058-8A8D-4485-96ED-BE0A6AFA9B9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207478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54761271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0" y="4800601"/>
            <a:ext cx="5486400" cy="566738"/>
          </a:xfrm>
        </p:spPr>
        <p:txBody>
          <a:bodyPr anchor="b"/>
          <a:lstStyle>
            <a:lvl1pPr algn="l">
              <a:defRPr sz="1704"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90" y="612775"/>
            <a:ext cx="5486400" cy="4114800"/>
          </a:xfrm>
        </p:spPr>
        <p:txBody>
          <a:bodyPr/>
          <a:lstStyle>
            <a:lvl1pPr marL="0" indent="0">
              <a:buNone/>
              <a:defRPr sz="2727"/>
            </a:lvl1pPr>
            <a:lvl2pPr marL="389586" indent="0">
              <a:buNone/>
              <a:defRPr sz="2386"/>
            </a:lvl2pPr>
            <a:lvl3pPr marL="779173" indent="0">
              <a:buNone/>
              <a:defRPr sz="2045"/>
            </a:lvl3pPr>
            <a:lvl4pPr marL="1168759" indent="0">
              <a:buNone/>
              <a:defRPr sz="1704"/>
            </a:lvl4pPr>
            <a:lvl5pPr marL="1558345" indent="0">
              <a:buNone/>
              <a:defRPr sz="1704"/>
            </a:lvl5pPr>
            <a:lvl6pPr marL="1947932" indent="0">
              <a:buNone/>
              <a:defRPr sz="1704"/>
            </a:lvl6pPr>
            <a:lvl7pPr marL="2337518" indent="0">
              <a:buNone/>
              <a:defRPr sz="1704"/>
            </a:lvl7pPr>
            <a:lvl8pPr marL="2727104" indent="0">
              <a:buNone/>
              <a:defRPr sz="1704"/>
            </a:lvl8pPr>
            <a:lvl9pPr marL="3116691" indent="0">
              <a:buNone/>
              <a:defRPr sz="1704"/>
            </a:lvl9pPr>
          </a:lstStyle>
          <a:p>
            <a:endParaRPr lang="ja-JP" altLang="en-US"/>
          </a:p>
        </p:txBody>
      </p:sp>
      <p:sp>
        <p:nvSpPr>
          <p:cNvPr id="4" name="テキスト プレースホルダ 3"/>
          <p:cNvSpPr>
            <a:spLocks noGrp="1"/>
          </p:cNvSpPr>
          <p:nvPr>
            <p:ph type="body" sz="half" idx="2"/>
          </p:nvPr>
        </p:nvSpPr>
        <p:spPr>
          <a:xfrm>
            <a:off x="1792290" y="5367339"/>
            <a:ext cx="5486400" cy="804862"/>
          </a:xfrm>
        </p:spPr>
        <p:txBody>
          <a:bodyPr/>
          <a:lstStyle>
            <a:lvl1pPr marL="0" indent="0">
              <a:buNone/>
              <a:defRPr sz="1193"/>
            </a:lvl1pPr>
            <a:lvl2pPr marL="389586" indent="0">
              <a:buNone/>
              <a:defRPr sz="1023"/>
            </a:lvl2pPr>
            <a:lvl3pPr marL="779173" indent="0">
              <a:buNone/>
              <a:defRPr sz="852"/>
            </a:lvl3pPr>
            <a:lvl4pPr marL="1168759" indent="0">
              <a:buNone/>
              <a:defRPr sz="767"/>
            </a:lvl4pPr>
            <a:lvl5pPr marL="1558345" indent="0">
              <a:buNone/>
              <a:defRPr sz="767"/>
            </a:lvl5pPr>
            <a:lvl6pPr marL="1947932" indent="0">
              <a:buNone/>
              <a:defRPr sz="767"/>
            </a:lvl6pPr>
            <a:lvl7pPr marL="2337518" indent="0">
              <a:buNone/>
              <a:defRPr sz="767"/>
            </a:lvl7pPr>
            <a:lvl8pPr marL="2727104" indent="0">
              <a:buNone/>
              <a:defRPr sz="767"/>
            </a:lvl8pPr>
            <a:lvl9pPr marL="3116691" indent="0">
              <a:buNone/>
              <a:defRPr sz="767"/>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8893BB47-E90E-4C50-AF42-3B0B818F7E6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8751471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4730658F-ABE8-4E7C-9610-E8F44B47F87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8243053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2" y="19"/>
            <a:ext cx="2171700" cy="612616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 y="19"/>
            <a:ext cx="6362700" cy="612616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F4CD5B63-4BA2-4766-A2F3-6994F93D24A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66708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18576576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425814733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50582918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152805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251409311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374718701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311995395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wmf"/><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dirty="0"/>
          </a:p>
        </p:txBody>
      </p:sp>
      <p:grpSp>
        <p:nvGrpSpPr>
          <p:cNvPr id="2" name="Group 18"/>
          <p:cNvGrpSpPr>
            <a:grpSpLocks/>
          </p:cNvGrpSpPr>
          <p:nvPr userDrawn="1"/>
        </p:nvGrpSpPr>
        <p:grpSpPr bwMode="auto">
          <a:xfrm>
            <a:off x="0" y="-1"/>
            <a:ext cx="9144000" cy="748453"/>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774035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pic>
        <p:nvPicPr>
          <p:cNvPr id="1032" name="Picture 14"/>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9161575"/>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57200" y="1600207"/>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193"/>
            </a:lvl1pPr>
          </a:lstStyle>
          <a:p>
            <a:pPr fontAlgn="base">
              <a:spcBef>
                <a:spcPct val="0"/>
              </a:spcBef>
              <a:spcAft>
                <a:spcPct val="0"/>
              </a:spcAft>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193"/>
            </a:lvl1pPr>
          </a:lstStyle>
          <a:p>
            <a:pPr fontAlgn="base">
              <a:spcBef>
                <a:spcPct val="0"/>
              </a:spcBef>
              <a:spcAft>
                <a:spcPct val="0"/>
              </a:spcAft>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93"/>
            </a:lvl1pPr>
          </a:lstStyle>
          <a:p>
            <a:pPr fontAlgn="base">
              <a:spcBef>
                <a:spcPct val="0"/>
              </a:spcBef>
              <a:spcAft>
                <a:spcPct val="0"/>
              </a:spcAft>
            </a:pPr>
            <a:fld id="{9F889D7E-B8ED-4B01-AE34-0E5A80EDC9ED}" type="slidenum">
              <a:rPr lang="en-US" altLang="ja-JP">
                <a:solidFill>
                  <a:srgbClr val="000000"/>
                </a:solidFill>
              </a:rPr>
              <a:pPr fontAlgn="base">
                <a:spcBef>
                  <a:spcPct val="0"/>
                </a:spcBef>
                <a:spcAft>
                  <a:spcPct val="0"/>
                </a:spcAft>
              </a:pPr>
              <a:t>‹#›</a:t>
            </a:fld>
            <a:endParaRPr lang="en-US" altLang="ja-JP">
              <a:solidFill>
                <a:srgbClr val="000000"/>
              </a:solidFill>
            </a:endParaRPr>
          </a:p>
        </p:txBody>
      </p:sp>
      <p:grpSp>
        <p:nvGrpSpPr>
          <p:cNvPr id="2" name="Group 18"/>
          <p:cNvGrpSpPr>
            <a:grpSpLocks/>
          </p:cNvGrpSpPr>
          <p:nvPr userDrawn="1"/>
        </p:nvGrpSpPr>
        <p:grpSpPr bwMode="auto">
          <a:xfrm>
            <a:off x="0" y="0"/>
            <a:ext cx="9144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11" y="1"/>
            <a:ext cx="7019925"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pic>
        <p:nvPicPr>
          <p:cNvPr id="1038" name="Picture 14"/>
          <p:cNvPicPr>
            <a:picLocks noChangeAspect="1" noChangeArrowheads="1"/>
          </p:cNvPicPr>
          <p:nvPr userDrawn="1"/>
        </p:nvPicPr>
        <p:blipFill>
          <a:blip r:embed="rId16" cstate="print"/>
          <a:srcRect t="3670"/>
          <a:stretch>
            <a:fillRect/>
          </a:stretch>
        </p:blipFill>
        <p:spPr bwMode="auto">
          <a:xfrm>
            <a:off x="7593019" y="18"/>
            <a:ext cx="1550987" cy="333375"/>
          </a:xfrm>
          <a:prstGeom prst="rect">
            <a:avLst/>
          </a:prstGeom>
          <a:noFill/>
          <a:ln w="9525">
            <a:noFill/>
            <a:miter lim="800000"/>
            <a:headEnd/>
            <a:tailEnd/>
          </a:ln>
          <a:effectLst/>
        </p:spPr>
      </p:pic>
    </p:spTree>
    <p:extLst>
      <p:ext uri="{BB962C8B-B14F-4D97-AF65-F5344CB8AC3E}">
        <p14:creationId xmlns:p14="http://schemas.microsoft.com/office/powerpoint/2010/main" val="1110456886"/>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l" rtl="0" fontAlgn="base">
        <a:spcBef>
          <a:spcPct val="0"/>
        </a:spcBef>
        <a:spcAft>
          <a:spcPct val="0"/>
        </a:spcAft>
        <a:defRPr kumimoji="1" sz="2386">
          <a:solidFill>
            <a:srgbClr val="4087C8"/>
          </a:solidFill>
          <a:latin typeface="+mj-lt"/>
          <a:ea typeface="+mj-ea"/>
          <a:cs typeface="+mj-cs"/>
        </a:defRPr>
      </a:lvl1pPr>
      <a:lvl2pPr algn="l" rtl="0" fontAlgn="base">
        <a:spcBef>
          <a:spcPct val="0"/>
        </a:spcBef>
        <a:spcAft>
          <a:spcPct val="0"/>
        </a:spcAft>
        <a:defRPr kumimoji="1" sz="2386">
          <a:solidFill>
            <a:srgbClr val="4087C8"/>
          </a:solidFill>
          <a:latin typeface="HGP創英角ｺﾞｼｯｸUB" pitchFamily="50" charset="-128"/>
          <a:ea typeface="HGP創英角ｺﾞｼｯｸUB" pitchFamily="50" charset="-128"/>
        </a:defRPr>
      </a:lvl2pPr>
      <a:lvl3pPr algn="l" rtl="0" fontAlgn="base">
        <a:spcBef>
          <a:spcPct val="0"/>
        </a:spcBef>
        <a:spcAft>
          <a:spcPct val="0"/>
        </a:spcAft>
        <a:defRPr kumimoji="1" sz="2386">
          <a:solidFill>
            <a:srgbClr val="4087C8"/>
          </a:solidFill>
          <a:latin typeface="HGP創英角ｺﾞｼｯｸUB" pitchFamily="50" charset="-128"/>
          <a:ea typeface="HGP創英角ｺﾞｼｯｸUB" pitchFamily="50" charset="-128"/>
        </a:defRPr>
      </a:lvl3pPr>
      <a:lvl4pPr algn="l" rtl="0" fontAlgn="base">
        <a:spcBef>
          <a:spcPct val="0"/>
        </a:spcBef>
        <a:spcAft>
          <a:spcPct val="0"/>
        </a:spcAft>
        <a:defRPr kumimoji="1" sz="2386">
          <a:solidFill>
            <a:srgbClr val="4087C8"/>
          </a:solidFill>
          <a:latin typeface="HGP創英角ｺﾞｼｯｸUB" pitchFamily="50" charset="-128"/>
          <a:ea typeface="HGP創英角ｺﾞｼｯｸUB" pitchFamily="50" charset="-128"/>
        </a:defRPr>
      </a:lvl4pPr>
      <a:lvl5pPr algn="l" rtl="0" fontAlgn="base">
        <a:spcBef>
          <a:spcPct val="0"/>
        </a:spcBef>
        <a:spcAft>
          <a:spcPct val="0"/>
        </a:spcAft>
        <a:defRPr kumimoji="1" sz="2386">
          <a:solidFill>
            <a:srgbClr val="4087C8"/>
          </a:solidFill>
          <a:latin typeface="HGP創英角ｺﾞｼｯｸUB" pitchFamily="50" charset="-128"/>
          <a:ea typeface="HGP創英角ｺﾞｼｯｸUB" pitchFamily="50" charset="-128"/>
        </a:defRPr>
      </a:lvl5pPr>
      <a:lvl6pPr marL="389586" algn="l" rtl="0" fontAlgn="base">
        <a:spcBef>
          <a:spcPct val="0"/>
        </a:spcBef>
        <a:spcAft>
          <a:spcPct val="0"/>
        </a:spcAft>
        <a:defRPr kumimoji="1" sz="2386">
          <a:solidFill>
            <a:srgbClr val="4087C8"/>
          </a:solidFill>
          <a:latin typeface="HGP創英角ｺﾞｼｯｸUB" pitchFamily="50" charset="-128"/>
          <a:ea typeface="HGP創英角ｺﾞｼｯｸUB" pitchFamily="50" charset="-128"/>
        </a:defRPr>
      </a:lvl6pPr>
      <a:lvl7pPr marL="779173" algn="l" rtl="0" fontAlgn="base">
        <a:spcBef>
          <a:spcPct val="0"/>
        </a:spcBef>
        <a:spcAft>
          <a:spcPct val="0"/>
        </a:spcAft>
        <a:defRPr kumimoji="1" sz="2386">
          <a:solidFill>
            <a:srgbClr val="4087C8"/>
          </a:solidFill>
          <a:latin typeface="HGP創英角ｺﾞｼｯｸUB" pitchFamily="50" charset="-128"/>
          <a:ea typeface="HGP創英角ｺﾞｼｯｸUB" pitchFamily="50" charset="-128"/>
        </a:defRPr>
      </a:lvl7pPr>
      <a:lvl8pPr marL="1168759" algn="l" rtl="0" fontAlgn="base">
        <a:spcBef>
          <a:spcPct val="0"/>
        </a:spcBef>
        <a:spcAft>
          <a:spcPct val="0"/>
        </a:spcAft>
        <a:defRPr kumimoji="1" sz="2386">
          <a:solidFill>
            <a:srgbClr val="4087C8"/>
          </a:solidFill>
          <a:latin typeface="HGP創英角ｺﾞｼｯｸUB" pitchFamily="50" charset="-128"/>
          <a:ea typeface="HGP創英角ｺﾞｼｯｸUB" pitchFamily="50" charset="-128"/>
        </a:defRPr>
      </a:lvl8pPr>
      <a:lvl9pPr marL="1558345" algn="l" rtl="0" fontAlgn="base">
        <a:spcBef>
          <a:spcPct val="0"/>
        </a:spcBef>
        <a:spcAft>
          <a:spcPct val="0"/>
        </a:spcAft>
        <a:defRPr kumimoji="1" sz="2386">
          <a:solidFill>
            <a:srgbClr val="4087C8"/>
          </a:solidFill>
          <a:latin typeface="HGP創英角ｺﾞｼｯｸUB" pitchFamily="50" charset="-128"/>
          <a:ea typeface="HGP創英角ｺﾞｼｯｸUB" pitchFamily="50" charset="-128"/>
        </a:defRPr>
      </a:lvl9pPr>
    </p:titleStyle>
    <p:bodyStyle>
      <a:lvl1pPr marL="292190" indent="-292190" algn="l" rtl="0" fontAlgn="base">
        <a:spcBef>
          <a:spcPct val="20000"/>
        </a:spcBef>
        <a:spcAft>
          <a:spcPct val="0"/>
        </a:spcAft>
        <a:buChar char="•"/>
        <a:defRPr kumimoji="1" sz="2727">
          <a:solidFill>
            <a:schemeClr val="tx1"/>
          </a:solidFill>
          <a:latin typeface="+mn-lt"/>
          <a:ea typeface="+mn-ea"/>
          <a:cs typeface="+mn-cs"/>
        </a:defRPr>
      </a:lvl1pPr>
      <a:lvl2pPr marL="633078" indent="-243492" algn="l" rtl="0" fontAlgn="base">
        <a:spcBef>
          <a:spcPct val="20000"/>
        </a:spcBef>
        <a:spcAft>
          <a:spcPct val="0"/>
        </a:spcAft>
        <a:buChar char="–"/>
        <a:defRPr kumimoji="1" sz="2386">
          <a:solidFill>
            <a:schemeClr val="tx1"/>
          </a:solidFill>
          <a:latin typeface="+mn-lt"/>
          <a:ea typeface="+mn-ea"/>
        </a:defRPr>
      </a:lvl2pPr>
      <a:lvl3pPr marL="973966" indent="-194793" algn="l" rtl="0" fontAlgn="base">
        <a:spcBef>
          <a:spcPct val="20000"/>
        </a:spcBef>
        <a:spcAft>
          <a:spcPct val="0"/>
        </a:spcAft>
        <a:buChar char="•"/>
        <a:defRPr kumimoji="1" sz="2045">
          <a:solidFill>
            <a:schemeClr val="tx1"/>
          </a:solidFill>
          <a:latin typeface="+mn-lt"/>
          <a:ea typeface="+mn-ea"/>
        </a:defRPr>
      </a:lvl3pPr>
      <a:lvl4pPr marL="1363553" indent="-194793" algn="l" rtl="0" fontAlgn="base">
        <a:spcBef>
          <a:spcPct val="20000"/>
        </a:spcBef>
        <a:spcAft>
          <a:spcPct val="0"/>
        </a:spcAft>
        <a:buChar char="–"/>
        <a:defRPr kumimoji="1" sz="1704">
          <a:solidFill>
            <a:schemeClr val="tx1"/>
          </a:solidFill>
          <a:latin typeface="+mn-lt"/>
          <a:ea typeface="+mn-ea"/>
        </a:defRPr>
      </a:lvl4pPr>
      <a:lvl5pPr marL="1753139" indent="-194793" algn="l" rtl="0" fontAlgn="base">
        <a:spcBef>
          <a:spcPct val="20000"/>
        </a:spcBef>
        <a:spcAft>
          <a:spcPct val="0"/>
        </a:spcAft>
        <a:buChar char="»"/>
        <a:defRPr kumimoji="1" sz="1704">
          <a:solidFill>
            <a:schemeClr val="tx1"/>
          </a:solidFill>
          <a:latin typeface="+mn-lt"/>
          <a:ea typeface="+mn-ea"/>
        </a:defRPr>
      </a:lvl5pPr>
      <a:lvl6pPr marL="2142725" indent="-194793" algn="l" rtl="0" fontAlgn="base">
        <a:spcBef>
          <a:spcPct val="20000"/>
        </a:spcBef>
        <a:spcAft>
          <a:spcPct val="0"/>
        </a:spcAft>
        <a:buChar char="»"/>
        <a:defRPr kumimoji="1" sz="1704">
          <a:solidFill>
            <a:schemeClr val="tx1"/>
          </a:solidFill>
          <a:latin typeface="+mn-lt"/>
          <a:ea typeface="+mn-ea"/>
        </a:defRPr>
      </a:lvl6pPr>
      <a:lvl7pPr marL="2532312" indent="-194793" algn="l" rtl="0" fontAlgn="base">
        <a:spcBef>
          <a:spcPct val="20000"/>
        </a:spcBef>
        <a:spcAft>
          <a:spcPct val="0"/>
        </a:spcAft>
        <a:buChar char="»"/>
        <a:defRPr kumimoji="1" sz="1704">
          <a:solidFill>
            <a:schemeClr val="tx1"/>
          </a:solidFill>
          <a:latin typeface="+mn-lt"/>
          <a:ea typeface="+mn-ea"/>
        </a:defRPr>
      </a:lvl7pPr>
      <a:lvl8pPr marL="2921898" indent="-194793" algn="l" rtl="0" fontAlgn="base">
        <a:spcBef>
          <a:spcPct val="20000"/>
        </a:spcBef>
        <a:spcAft>
          <a:spcPct val="0"/>
        </a:spcAft>
        <a:buChar char="»"/>
        <a:defRPr kumimoji="1" sz="1704">
          <a:solidFill>
            <a:schemeClr val="tx1"/>
          </a:solidFill>
          <a:latin typeface="+mn-lt"/>
          <a:ea typeface="+mn-ea"/>
        </a:defRPr>
      </a:lvl8pPr>
      <a:lvl9pPr marL="3311484" indent="-194793" algn="l" rtl="0" fontAlgn="base">
        <a:spcBef>
          <a:spcPct val="20000"/>
        </a:spcBef>
        <a:spcAft>
          <a:spcPct val="0"/>
        </a:spcAft>
        <a:buChar char="»"/>
        <a:defRPr kumimoji="1" sz="1704">
          <a:solidFill>
            <a:schemeClr val="tx1"/>
          </a:solidFill>
          <a:latin typeface="+mn-lt"/>
          <a:ea typeface="+mn-ea"/>
        </a:defRPr>
      </a:lvl9pPr>
    </p:bodyStyle>
    <p:otherStyle>
      <a:defPPr>
        <a:defRPr lang="ja-JP"/>
      </a:defPPr>
      <a:lvl1pPr marL="0" algn="l" defTabSz="779173" rtl="0" eaLnBrk="1" latinLnBrk="0" hangingPunct="1">
        <a:defRPr kumimoji="1" sz="1534" kern="1200">
          <a:solidFill>
            <a:schemeClr val="tx1"/>
          </a:solidFill>
          <a:latin typeface="+mn-lt"/>
          <a:ea typeface="+mn-ea"/>
          <a:cs typeface="+mn-cs"/>
        </a:defRPr>
      </a:lvl1pPr>
      <a:lvl2pPr marL="389586" algn="l" defTabSz="779173" rtl="0" eaLnBrk="1" latinLnBrk="0" hangingPunct="1">
        <a:defRPr kumimoji="1" sz="1534" kern="1200">
          <a:solidFill>
            <a:schemeClr val="tx1"/>
          </a:solidFill>
          <a:latin typeface="+mn-lt"/>
          <a:ea typeface="+mn-ea"/>
          <a:cs typeface="+mn-cs"/>
        </a:defRPr>
      </a:lvl2pPr>
      <a:lvl3pPr marL="779173" algn="l" defTabSz="779173" rtl="0" eaLnBrk="1" latinLnBrk="0" hangingPunct="1">
        <a:defRPr kumimoji="1" sz="1534" kern="1200">
          <a:solidFill>
            <a:schemeClr val="tx1"/>
          </a:solidFill>
          <a:latin typeface="+mn-lt"/>
          <a:ea typeface="+mn-ea"/>
          <a:cs typeface="+mn-cs"/>
        </a:defRPr>
      </a:lvl3pPr>
      <a:lvl4pPr marL="1168759" algn="l" defTabSz="779173" rtl="0" eaLnBrk="1" latinLnBrk="0" hangingPunct="1">
        <a:defRPr kumimoji="1" sz="1534" kern="1200">
          <a:solidFill>
            <a:schemeClr val="tx1"/>
          </a:solidFill>
          <a:latin typeface="+mn-lt"/>
          <a:ea typeface="+mn-ea"/>
          <a:cs typeface="+mn-cs"/>
        </a:defRPr>
      </a:lvl4pPr>
      <a:lvl5pPr marL="1558345" algn="l" defTabSz="779173" rtl="0" eaLnBrk="1" latinLnBrk="0" hangingPunct="1">
        <a:defRPr kumimoji="1" sz="1534" kern="1200">
          <a:solidFill>
            <a:schemeClr val="tx1"/>
          </a:solidFill>
          <a:latin typeface="+mn-lt"/>
          <a:ea typeface="+mn-ea"/>
          <a:cs typeface="+mn-cs"/>
        </a:defRPr>
      </a:lvl5pPr>
      <a:lvl6pPr marL="1947932" algn="l" defTabSz="779173" rtl="0" eaLnBrk="1" latinLnBrk="0" hangingPunct="1">
        <a:defRPr kumimoji="1" sz="1534" kern="1200">
          <a:solidFill>
            <a:schemeClr val="tx1"/>
          </a:solidFill>
          <a:latin typeface="+mn-lt"/>
          <a:ea typeface="+mn-ea"/>
          <a:cs typeface="+mn-cs"/>
        </a:defRPr>
      </a:lvl6pPr>
      <a:lvl7pPr marL="2337518" algn="l" defTabSz="779173" rtl="0" eaLnBrk="1" latinLnBrk="0" hangingPunct="1">
        <a:defRPr kumimoji="1" sz="1534" kern="1200">
          <a:solidFill>
            <a:schemeClr val="tx1"/>
          </a:solidFill>
          <a:latin typeface="+mn-lt"/>
          <a:ea typeface="+mn-ea"/>
          <a:cs typeface="+mn-cs"/>
        </a:defRPr>
      </a:lvl7pPr>
      <a:lvl8pPr marL="2727104" algn="l" defTabSz="779173" rtl="0" eaLnBrk="1" latinLnBrk="0" hangingPunct="1">
        <a:defRPr kumimoji="1" sz="1534" kern="1200">
          <a:solidFill>
            <a:schemeClr val="tx1"/>
          </a:solidFill>
          <a:latin typeface="+mn-lt"/>
          <a:ea typeface="+mn-ea"/>
          <a:cs typeface="+mn-cs"/>
        </a:defRPr>
      </a:lvl8pPr>
      <a:lvl9pPr marL="3116691" algn="l" defTabSz="779173" rtl="0" eaLnBrk="1" latinLnBrk="0" hangingPunct="1">
        <a:defRPr kumimoji="1" sz="15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053" y="-34951"/>
            <a:ext cx="7277878" cy="439615"/>
          </a:xfrm>
        </p:spPr>
        <p:txBody>
          <a:bodyPr/>
          <a:lstStyle/>
          <a:p>
            <a:pPr eaLnBrk="1" hangingPunct="1"/>
            <a:r>
              <a:rPr lang="ja-JP" altLang="en-US" sz="2400" dirty="0"/>
              <a:t>貸切バスの運賃の見直しについて</a:t>
            </a:r>
          </a:p>
        </p:txBody>
      </p:sp>
      <p:sp>
        <p:nvSpPr>
          <p:cNvPr id="3" name="テキスト ボックス 2"/>
          <p:cNvSpPr txBox="1"/>
          <p:nvPr/>
        </p:nvSpPr>
        <p:spPr>
          <a:xfrm>
            <a:off x="35496" y="5733256"/>
            <a:ext cx="2478564" cy="319639"/>
          </a:xfrm>
          <a:prstGeom prst="rect">
            <a:avLst/>
          </a:prstGeom>
          <a:noFill/>
        </p:spPr>
        <p:txBody>
          <a:bodyPr wrap="none" rtlCol="0">
            <a:spAutoFit/>
          </a:bodyPr>
          <a:lstStyle/>
          <a:p>
            <a:pPr defTabSz="844083" eaLnBrk="0" hangingPunct="0"/>
            <a:r>
              <a:rPr lang="en-US" altLang="ja-JP" sz="1477" b="1" i="1" dirty="0">
                <a:solidFill>
                  <a:srgbClr val="000000"/>
                </a:solidFill>
                <a:latin typeface="Meiryo UI" panose="020B0604030504040204" pitchFamily="50" charset="-128"/>
                <a:ea typeface="Meiryo UI" panose="020B0604030504040204" pitchFamily="50" charset="-128"/>
              </a:rPr>
              <a:t>【</a:t>
            </a:r>
            <a:r>
              <a:rPr lang="ja-JP" altLang="en-US" sz="1477" b="1" i="1" dirty="0">
                <a:solidFill>
                  <a:srgbClr val="000000"/>
                </a:solidFill>
                <a:latin typeface="Meiryo UI" panose="020B0604030504040204" pitchFamily="50" charset="-128"/>
                <a:ea typeface="Meiryo UI" panose="020B0604030504040204" pitchFamily="50" charset="-128"/>
              </a:rPr>
              <a:t>今後のスケジュールについて</a:t>
            </a:r>
            <a:r>
              <a:rPr lang="en-US" altLang="ja-JP" sz="1477" b="1" i="1" dirty="0">
                <a:solidFill>
                  <a:srgbClr val="000000"/>
                </a:solidFill>
                <a:latin typeface="Meiryo UI" panose="020B0604030504040204" pitchFamily="50" charset="-128"/>
                <a:ea typeface="Meiryo UI" panose="020B0604030504040204" pitchFamily="50" charset="-128"/>
              </a:rPr>
              <a:t>】</a:t>
            </a:r>
            <a:endParaRPr lang="ja-JP" altLang="en-US" sz="1477" b="1" i="1" dirty="0">
              <a:solidFill>
                <a:srgbClr val="000000"/>
              </a:solidFill>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35496" y="4077072"/>
            <a:ext cx="1319592" cy="319639"/>
          </a:xfrm>
          <a:prstGeom prst="rect">
            <a:avLst/>
          </a:prstGeom>
          <a:noFill/>
        </p:spPr>
        <p:txBody>
          <a:bodyPr wrap="none" rtlCol="0">
            <a:spAutoFit/>
          </a:bodyPr>
          <a:lstStyle/>
          <a:p>
            <a:pPr defTabSz="844083" eaLnBrk="0" hangingPunct="0"/>
            <a:r>
              <a:rPr kumimoji="0" lang="en-US" altLang="ja-JP" sz="1477" b="1" i="1" dirty="0">
                <a:solidFill>
                  <a:srgbClr val="000000"/>
                </a:solidFill>
                <a:latin typeface="Meiryo UI" panose="020B0604030504040204" pitchFamily="50" charset="-128"/>
                <a:ea typeface="Meiryo UI" panose="020B0604030504040204" pitchFamily="50" charset="-128"/>
              </a:rPr>
              <a:t>【</a:t>
            </a:r>
            <a:r>
              <a:rPr kumimoji="0" lang="ja-JP" altLang="en-US" sz="1477" b="1" i="1" dirty="0">
                <a:solidFill>
                  <a:srgbClr val="000000"/>
                </a:solidFill>
                <a:latin typeface="Meiryo UI" panose="020B0604030504040204" pitchFamily="50" charset="-128"/>
                <a:ea typeface="Meiryo UI" panose="020B0604030504040204" pitchFamily="50" charset="-128"/>
              </a:rPr>
              <a:t>実勢値上率</a:t>
            </a:r>
            <a:r>
              <a:rPr kumimoji="0" lang="en-US" altLang="ja-JP" sz="1477" b="1" i="1" dirty="0">
                <a:solidFill>
                  <a:srgbClr val="000000"/>
                </a:solidFill>
                <a:latin typeface="Meiryo UI" panose="020B0604030504040204" pitchFamily="50" charset="-128"/>
                <a:ea typeface="Meiryo UI" panose="020B0604030504040204" pitchFamily="50" charset="-128"/>
              </a:rPr>
              <a:t>】</a:t>
            </a:r>
            <a:endParaRPr lang="ja-JP" altLang="en-US" sz="1477" b="1" i="1" dirty="0">
              <a:solidFill>
                <a:srgbClr val="000000"/>
              </a:solidFill>
              <a:latin typeface="Meiryo UI" panose="020B0604030504040204" pitchFamily="50" charset="-128"/>
              <a:ea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2327346248"/>
              </p:ext>
            </p:extLst>
          </p:nvPr>
        </p:nvGraphicFramePr>
        <p:xfrm>
          <a:off x="335333" y="4420803"/>
          <a:ext cx="8523615" cy="565052"/>
        </p:xfrm>
        <a:graphic>
          <a:graphicData uri="http://schemas.openxmlformats.org/drawingml/2006/table">
            <a:tbl>
              <a:tblPr firstRow="1" bandRow="1">
                <a:tableStyleId>{5C22544A-7EE6-4342-B048-85BDC9FD1C3A}</a:tableStyleId>
              </a:tblPr>
              <a:tblGrid>
                <a:gridCol w="1704723">
                  <a:extLst>
                    <a:ext uri="{9D8B030D-6E8A-4147-A177-3AD203B41FA5}">
                      <a16:colId xmlns:a16="http://schemas.microsoft.com/office/drawing/2014/main" val="3154950420"/>
                    </a:ext>
                  </a:extLst>
                </a:gridCol>
                <a:gridCol w="1704723">
                  <a:extLst>
                    <a:ext uri="{9D8B030D-6E8A-4147-A177-3AD203B41FA5}">
                      <a16:colId xmlns:a16="http://schemas.microsoft.com/office/drawing/2014/main" val="1584028962"/>
                    </a:ext>
                  </a:extLst>
                </a:gridCol>
                <a:gridCol w="1704723">
                  <a:extLst>
                    <a:ext uri="{9D8B030D-6E8A-4147-A177-3AD203B41FA5}">
                      <a16:colId xmlns:a16="http://schemas.microsoft.com/office/drawing/2014/main" val="3620801254"/>
                    </a:ext>
                  </a:extLst>
                </a:gridCol>
                <a:gridCol w="1704723">
                  <a:extLst>
                    <a:ext uri="{9D8B030D-6E8A-4147-A177-3AD203B41FA5}">
                      <a16:colId xmlns:a16="http://schemas.microsoft.com/office/drawing/2014/main" val="4018544130"/>
                    </a:ext>
                  </a:extLst>
                </a:gridCol>
                <a:gridCol w="1704723">
                  <a:extLst>
                    <a:ext uri="{9D8B030D-6E8A-4147-A177-3AD203B41FA5}">
                      <a16:colId xmlns:a16="http://schemas.microsoft.com/office/drawing/2014/main" val="739978615"/>
                    </a:ext>
                  </a:extLst>
                </a:gridCol>
              </a:tblGrid>
              <a:tr h="281354">
                <a:tc>
                  <a:txBody>
                    <a:bodyPr/>
                    <a:lstStyle/>
                    <a:p>
                      <a:pPr algn="ctr"/>
                      <a:r>
                        <a:rPr kumimoji="1" lang="ja-JP" altLang="en-US" sz="1300" dirty="0" smtClean="0">
                          <a:latin typeface="Meiryo UI" panose="020B0604030504040204" pitchFamily="50" charset="-128"/>
                          <a:ea typeface="Meiryo UI" panose="020B0604030504040204" pitchFamily="50" charset="-128"/>
                        </a:rPr>
                        <a:t>北海道</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solidFill>
                      <a:srgbClr val="00B0F0"/>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rPr>
                        <a:t>東北</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solidFill>
                      <a:srgbClr val="00B0F0"/>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rPr>
                        <a:t>関東</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solidFill>
                      <a:srgbClr val="00B0F0"/>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rPr>
                        <a:t>北陸信越</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solidFill>
                      <a:srgbClr val="00B0F0"/>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rPr>
                        <a:t>中部</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solidFill>
                      <a:srgbClr val="00B0F0"/>
                    </a:solidFill>
                  </a:tcPr>
                </a:tc>
                <a:extLst>
                  <a:ext uri="{0D108BD9-81ED-4DB2-BD59-A6C34878D82A}">
                    <a16:rowId xmlns:a16="http://schemas.microsoft.com/office/drawing/2014/main" val="1396361533"/>
                  </a:ext>
                </a:extLst>
              </a:tr>
              <a:tr h="281354">
                <a:tc>
                  <a:txBody>
                    <a:bodyPr/>
                    <a:lstStyle/>
                    <a:p>
                      <a:pPr algn="ctr"/>
                      <a:r>
                        <a:rPr kumimoji="1" lang="en-US" altLang="ja-JP" sz="1300" dirty="0" smtClean="0">
                          <a:latin typeface="Meiryo UI" panose="020B0604030504040204" pitchFamily="50" charset="-128"/>
                          <a:ea typeface="Meiryo UI" panose="020B0604030504040204" pitchFamily="50" charset="-128"/>
                        </a:rPr>
                        <a:t>24</a:t>
                      </a:r>
                      <a:r>
                        <a:rPr kumimoji="1" lang="ja-JP" altLang="en-US" sz="1300" dirty="0" smtClean="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300" dirty="0" smtClean="0">
                          <a:latin typeface="Meiryo UI" panose="020B0604030504040204" pitchFamily="50" charset="-128"/>
                          <a:ea typeface="Meiryo UI" panose="020B0604030504040204" pitchFamily="50" charset="-128"/>
                        </a:rPr>
                        <a:t>21</a:t>
                      </a:r>
                      <a:r>
                        <a:rPr kumimoji="1" lang="ja-JP" altLang="en-US" sz="1300" dirty="0" smtClean="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300" dirty="0" smtClean="0">
                          <a:latin typeface="Meiryo UI" panose="020B0604030504040204" pitchFamily="50" charset="-128"/>
                          <a:ea typeface="Meiryo UI" panose="020B0604030504040204" pitchFamily="50" charset="-128"/>
                        </a:rPr>
                        <a:t>26</a:t>
                      </a:r>
                      <a:r>
                        <a:rPr kumimoji="1" lang="ja-JP" altLang="en-US" sz="1300" dirty="0" smtClean="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300" dirty="0" smtClean="0">
                          <a:latin typeface="Meiryo UI" panose="020B0604030504040204" pitchFamily="50" charset="-128"/>
                          <a:ea typeface="Meiryo UI" panose="020B0604030504040204" pitchFamily="50" charset="-128"/>
                        </a:rPr>
                        <a:t>24</a:t>
                      </a:r>
                      <a:r>
                        <a:rPr kumimoji="1" lang="ja-JP" altLang="en-US" sz="1300" dirty="0" smtClean="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300" dirty="0" smtClean="0">
                          <a:latin typeface="Meiryo UI" panose="020B0604030504040204" pitchFamily="50" charset="-128"/>
                          <a:ea typeface="Meiryo UI" panose="020B0604030504040204" pitchFamily="50" charset="-128"/>
                        </a:rPr>
                        <a:t>26</a:t>
                      </a:r>
                      <a:r>
                        <a:rPr kumimoji="1" lang="ja-JP" altLang="en-US" sz="1300" dirty="0" smtClean="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tc>
                <a:extLst>
                  <a:ext uri="{0D108BD9-81ED-4DB2-BD59-A6C34878D82A}">
                    <a16:rowId xmlns:a16="http://schemas.microsoft.com/office/drawing/2014/main" val="2277886984"/>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717950747"/>
              </p:ext>
            </p:extLst>
          </p:nvPr>
        </p:nvGraphicFramePr>
        <p:xfrm>
          <a:off x="323528" y="5048871"/>
          <a:ext cx="8523615" cy="565052"/>
        </p:xfrm>
        <a:graphic>
          <a:graphicData uri="http://schemas.openxmlformats.org/drawingml/2006/table">
            <a:tbl>
              <a:tblPr firstRow="1" bandRow="1">
                <a:tableStyleId>{5C22544A-7EE6-4342-B048-85BDC9FD1C3A}</a:tableStyleId>
              </a:tblPr>
              <a:tblGrid>
                <a:gridCol w="1704723">
                  <a:extLst>
                    <a:ext uri="{9D8B030D-6E8A-4147-A177-3AD203B41FA5}">
                      <a16:colId xmlns:a16="http://schemas.microsoft.com/office/drawing/2014/main" val="3154950420"/>
                    </a:ext>
                  </a:extLst>
                </a:gridCol>
                <a:gridCol w="1704723">
                  <a:extLst>
                    <a:ext uri="{9D8B030D-6E8A-4147-A177-3AD203B41FA5}">
                      <a16:colId xmlns:a16="http://schemas.microsoft.com/office/drawing/2014/main" val="1584028962"/>
                    </a:ext>
                  </a:extLst>
                </a:gridCol>
                <a:gridCol w="1704723">
                  <a:extLst>
                    <a:ext uri="{9D8B030D-6E8A-4147-A177-3AD203B41FA5}">
                      <a16:colId xmlns:a16="http://schemas.microsoft.com/office/drawing/2014/main" val="3620801254"/>
                    </a:ext>
                  </a:extLst>
                </a:gridCol>
                <a:gridCol w="1704723">
                  <a:extLst>
                    <a:ext uri="{9D8B030D-6E8A-4147-A177-3AD203B41FA5}">
                      <a16:colId xmlns:a16="http://schemas.microsoft.com/office/drawing/2014/main" val="4018544130"/>
                    </a:ext>
                  </a:extLst>
                </a:gridCol>
                <a:gridCol w="1704723">
                  <a:extLst>
                    <a:ext uri="{9D8B030D-6E8A-4147-A177-3AD203B41FA5}">
                      <a16:colId xmlns:a16="http://schemas.microsoft.com/office/drawing/2014/main" val="739978615"/>
                    </a:ext>
                  </a:extLst>
                </a:gridCol>
              </a:tblGrid>
              <a:tr h="281354">
                <a:tc>
                  <a:txBody>
                    <a:bodyPr/>
                    <a:lstStyle/>
                    <a:p>
                      <a:pPr algn="ctr"/>
                      <a:r>
                        <a:rPr kumimoji="1" lang="ja-JP" altLang="en-US" sz="1300" dirty="0" smtClean="0">
                          <a:latin typeface="Meiryo UI" panose="020B0604030504040204" pitchFamily="50" charset="-128"/>
                          <a:ea typeface="Meiryo UI" panose="020B0604030504040204" pitchFamily="50" charset="-128"/>
                        </a:rPr>
                        <a:t>近畿</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solidFill>
                      <a:srgbClr val="00B0F0"/>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rPr>
                        <a:t>中国</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solidFill>
                      <a:srgbClr val="00B0F0"/>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rPr>
                        <a:t>四国</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solidFill>
                      <a:srgbClr val="00B0F0"/>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rPr>
                        <a:t>九州</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solidFill>
                      <a:srgbClr val="00B0F0"/>
                    </a:solidFill>
                  </a:tcPr>
                </a:tc>
                <a:tc>
                  <a:txBody>
                    <a:bodyPr/>
                    <a:lstStyle/>
                    <a:p>
                      <a:pPr algn="ctr"/>
                      <a:r>
                        <a:rPr kumimoji="1" lang="ja-JP" altLang="en-US" sz="1300" dirty="0" smtClean="0">
                          <a:latin typeface="Meiryo UI" panose="020B0604030504040204" pitchFamily="50" charset="-128"/>
                          <a:ea typeface="Meiryo UI" panose="020B0604030504040204" pitchFamily="50" charset="-128"/>
                        </a:rPr>
                        <a:t>沖縄</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solidFill>
                      <a:srgbClr val="00B0F0"/>
                    </a:solidFill>
                  </a:tcPr>
                </a:tc>
                <a:extLst>
                  <a:ext uri="{0D108BD9-81ED-4DB2-BD59-A6C34878D82A}">
                    <a16:rowId xmlns:a16="http://schemas.microsoft.com/office/drawing/2014/main" val="1396361533"/>
                  </a:ext>
                </a:extLst>
              </a:tr>
              <a:tr h="281354">
                <a:tc>
                  <a:txBody>
                    <a:bodyPr/>
                    <a:lstStyle/>
                    <a:p>
                      <a:pPr algn="ctr"/>
                      <a:r>
                        <a:rPr kumimoji="1" lang="en-US" altLang="ja-JP" sz="1300" dirty="0" smtClean="0">
                          <a:latin typeface="Meiryo UI" panose="020B0604030504040204" pitchFamily="50" charset="-128"/>
                          <a:ea typeface="Meiryo UI" panose="020B0604030504040204" pitchFamily="50" charset="-128"/>
                        </a:rPr>
                        <a:t>25</a:t>
                      </a:r>
                      <a:r>
                        <a:rPr kumimoji="1" lang="ja-JP" altLang="en-US" sz="1300" dirty="0" smtClean="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300" dirty="0" smtClean="0">
                          <a:latin typeface="Meiryo UI" panose="020B0604030504040204" pitchFamily="50" charset="-128"/>
                          <a:ea typeface="Meiryo UI" panose="020B0604030504040204" pitchFamily="50" charset="-128"/>
                        </a:rPr>
                        <a:t>23</a:t>
                      </a:r>
                      <a:r>
                        <a:rPr kumimoji="1" lang="ja-JP" altLang="en-US" sz="1300" dirty="0" smtClean="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300" dirty="0" smtClean="0">
                          <a:latin typeface="Meiryo UI" panose="020B0604030504040204" pitchFamily="50" charset="-128"/>
                          <a:ea typeface="Meiryo UI" panose="020B0604030504040204" pitchFamily="50" charset="-128"/>
                        </a:rPr>
                        <a:t>28</a:t>
                      </a:r>
                      <a:r>
                        <a:rPr kumimoji="1" lang="ja-JP" altLang="en-US" sz="1300" dirty="0" smtClean="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300" dirty="0" smtClean="0">
                          <a:latin typeface="Meiryo UI" panose="020B0604030504040204" pitchFamily="50" charset="-128"/>
                          <a:ea typeface="Meiryo UI" panose="020B0604030504040204" pitchFamily="50" charset="-128"/>
                        </a:rPr>
                        <a:t>32</a:t>
                      </a:r>
                      <a:r>
                        <a:rPr kumimoji="1" lang="ja-JP" altLang="en-US" sz="1300" dirty="0" smtClean="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tc>
                <a:tc>
                  <a:txBody>
                    <a:bodyPr/>
                    <a:lstStyle/>
                    <a:p>
                      <a:pPr algn="ctr"/>
                      <a:r>
                        <a:rPr kumimoji="1" lang="en-US" altLang="ja-JP" sz="1300" dirty="0" smtClean="0">
                          <a:latin typeface="Meiryo UI" panose="020B0604030504040204" pitchFamily="50" charset="-128"/>
                          <a:ea typeface="Meiryo UI" panose="020B0604030504040204" pitchFamily="50" charset="-128"/>
                        </a:rPr>
                        <a:t>20</a:t>
                      </a:r>
                      <a:r>
                        <a:rPr kumimoji="1" lang="ja-JP" altLang="en-US" sz="1300" dirty="0" smtClean="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marL="84406" marR="84406" marT="42203" marB="42203"/>
                </a:tc>
                <a:extLst>
                  <a:ext uri="{0D108BD9-81ED-4DB2-BD59-A6C34878D82A}">
                    <a16:rowId xmlns:a16="http://schemas.microsoft.com/office/drawing/2014/main" val="2277886984"/>
                  </a:ext>
                </a:extLst>
              </a:tr>
            </a:tbl>
          </a:graphicData>
        </a:graphic>
      </p:graphicFrame>
      <p:sp>
        <p:nvSpPr>
          <p:cNvPr id="19" name="テキスト ボックス 18"/>
          <p:cNvSpPr txBox="1"/>
          <p:nvPr/>
        </p:nvSpPr>
        <p:spPr>
          <a:xfrm>
            <a:off x="4289482" y="5603646"/>
            <a:ext cx="4854518" cy="234360"/>
          </a:xfrm>
          <a:prstGeom prst="rect">
            <a:avLst/>
          </a:prstGeom>
          <a:noFill/>
        </p:spPr>
        <p:txBody>
          <a:bodyPr wrap="square" rtlCol="0">
            <a:spAutoFit/>
          </a:bodyPr>
          <a:lstStyle/>
          <a:p>
            <a:pPr defTabSz="844083" eaLnBrk="0" hangingPunct="0">
              <a:spcAft>
                <a:spcPts val="554"/>
              </a:spcAft>
            </a:pPr>
            <a:r>
              <a:rPr kumimoji="0" lang="en-US" altLang="ja-JP" sz="923" i="1" dirty="0">
                <a:solidFill>
                  <a:srgbClr val="000000"/>
                </a:solidFill>
                <a:latin typeface="Meiryo UI" panose="020B0604030504040204" pitchFamily="50" charset="-128"/>
                <a:ea typeface="Meiryo UI" panose="020B0604030504040204" pitchFamily="50" charset="-128"/>
              </a:rPr>
              <a:t>※</a:t>
            </a:r>
            <a:r>
              <a:rPr lang="ja-JP" altLang="en-US" sz="831" i="1" dirty="0">
                <a:solidFill>
                  <a:srgbClr val="000000"/>
                </a:solidFill>
                <a:latin typeface="Meiryo UI" panose="020B0604030504040204" pitchFamily="50" charset="-128"/>
                <a:ea typeface="Meiryo UI" panose="020B0604030504040204" pitchFamily="50" charset="-128"/>
              </a:rPr>
              <a:t>一般的な観光バスにおける運行（走行距離</a:t>
            </a:r>
            <a:r>
              <a:rPr lang="en-US" altLang="ja-JP" sz="831" i="1" dirty="0" smtClean="0">
                <a:solidFill>
                  <a:srgbClr val="000000"/>
                </a:solidFill>
                <a:latin typeface="Meiryo UI" panose="020B0604030504040204" pitchFamily="50" charset="-128"/>
                <a:ea typeface="Meiryo UI" panose="020B0604030504040204" pitchFamily="50" charset="-128"/>
              </a:rPr>
              <a:t>:</a:t>
            </a:r>
            <a:r>
              <a:rPr lang="ja-JP" altLang="en-US" sz="831" i="1" dirty="0" smtClean="0">
                <a:solidFill>
                  <a:srgbClr val="000000"/>
                </a:solidFill>
                <a:latin typeface="Meiryo UI" panose="020B0604030504040204" pitchFamily="50" charset="-128"/>
                <a:ea typeface="Meiryo UI" panose="020B0604030504040204" pitchFamily="50" charset="-128"/>
              </a:rPr>
              <a:t>１９０ｋｍ</a:t>
            </a:r>
            <a:r>
              <a:rPr lang="ja-JP" altLang="en-US" sz="831" i="1" dirty="0">
                <a:solidFill>
                  <a:srgbClr val="000000"/>
                </a:solidFill>
                <a:latin typeface="Meiryo UI" panose="020B0604030504040204" pitchFamily="50" charset="-128"/>
                <a:ea typeface="Meiryo UI" panose="020B0604030504040204" pitchFamily="50" charset="-128"/>
              </a:rPr>
              <a:t>／</a:t>
            </a:r>
            <a:r>
              <a:rPr lang="ja-JP" altLang="en-US" sz="831" i="1" dirty="0" smtClean="0">
                <a:solidFill>
                  <a:srgbClr val="000000"/>
                </a:solidFill>
                <a:latin typeface="Meiryo UI" panose="020B0604030504040204" pitchFamily="50" charset="-128"/>
                <a:ea typeface="Meiryo UI" panose="020B0604030504040204" pitchFamily="50" charset="-128"/>
              </a:rPr>
              <a:t>時間</a:t>
            </a:r>
            <a:r>
              <a:rPr lang="en-US" altLang="ja-JP" sz="831" i="1" dirty="0">
                <a:solidFill>
                  <a:srgbClr val="000000"/>
                </a:solidFill>
                <a:latin typeface="Meiryo UI" panose="020B0604030504040204" pitchFamily="50" charset="-128"/>
                <a:ea typeface="Meiryo UI" panose="020B0604030504040204" pitchFamily="50" charset="-128"/>
              </a:rPr>
              <a:t>:</a:t>
            </a:r>
            <a:r>
              <a:rPr lang="ja-JP" altLang="en-US" sz="831" i="1" dirty="0">
                <a:solidFill>
                  <a:srgbClr val="000000"/>
                </a:solidFill>
                <a:latin typeface="Meiryo UI" panose="020B0604030504040204" pitchFamily="50" charset="-128"/>
                <a:ea typeface="Meiryo UI" panose="020B0604030504040204" pitchFamily="50" charset="-128"/>
              </a:rPr>
              <a:t>５時間）に当てはめた場合の値上率</a:t>
            </a:r>
            <a:endParaRPr lang="en-US" altLang="ja-JP" sz="831" i="1" dirty="0">
              <a:solidFill>
                <a:srgbClr val="000000"/>
              </a:solidFill>
              <a:latin typeface="Meiryo UI" panose="020B0604030504040204" pitchFamily="50" charset="-128"/>
              <a:ea typeface="Meiryo UI" panose="020B0604030504040204" pitchFamily="50" charset="-128"/>
            </a:endParaRPr>
          </a:p>
        </p:txBody>
      </p:sp>
      <p:sp>
        <p:nvSpPr>
          <p:cNvPr id="20" name="正方形/長方形 19"/>
          <p:cNvSpPr/>
          <p:nvPr/>
        </p:nvSpPr>
        <p:spPr>
          <a:xfrm>
            <a:off x="74649" y="581292"/>
            <a:ext cx="9013931" cy="1402172"/>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eaLnBrk="0" hangingPunct="0"/>
            <a:endParaRPr lang="ja-JP" altLang="en-US" sz="1662" i="1">
              <a:solidFill>
                <a:srgbClr val="FFFFFF"/>
              </a:solidFill>
              <a:latin typeface="Arial"/>
              <a:ea typeface="ＭＳ Ｐゴシック"/>
            </a:endParaRPr>
          </a:p>
        </p:txBody>
      </p:sp>
      <p:sp>
        <p:nvSpPr>
          <p:cNvPr id="21" name="テキスト ボックス 20"/>
          <p:cNvSpPr txBox="1"/>
          <p:nvPr/>
        </p:nvSpPr>
        <p:spPr>
          <a:xfrm>
            <a:off x="130069" y="589204"/>
            <a:ext cx="9013931" cy="1323439"/>
          </a:xfrm>
          <a:prstGeom prst="rect">
            <a:avLst/>
          </a:prstGeom>
          <a:noFill/>
        </p:spPr>
        <p:txBody>
          <a:bodyPr wrap="square" rtlCol="0">
            <a:spAutoFit/>
          </a:bodyPr>
          <a:lstStyle/>
          <a:p>
            <a:pPr marL="179388" indent="-179388" defTabSz="844083" eaLnBrk="0" hangingPunct="0">
              <a:spcBef>
                <a:spcPts val="554"/>
              </a:spcBef>
            </a:pPr>
            <a:r>
              <a:rPr kumimoji="0" lang="ja-JP" altLang="en-US" sz="1400" dirty="0">
                <a:solidFill>
                  <a:srgbClr val="000000"/>
                </a:solidFill>
                <a:latin typeface="Meiryo UI" panose="020B0604030504040204" pitchFamily="50" charset="-128"/>
                <a:ea typeface="Meiryo UI" panose="020B0604030504040204" pitchFamily="50" charset="-128"/>
              </a:rPr>
              <a:t>○　現行制度においては、需要の季節変動に対応することを想定して、基準額（原価ライン）</a:t>
            </a:r>
            <a:r>
              <a:rPr kumimoji="0" lang="ja-JP" altLang="en-US" sz="1400" dirty="0" smtClean="0">
                <a:solidFill>
                  <a:srgbClr val="000000"/>
                </a:solidFill>
                <a:latin typeface="Meiryo UI" panose="020B0604030504040204" pitchFamily="50" charset="-128"/>
                <a:ea typeface="Meiryo UI" panose="020B0604030504040204" pitchFamily="50" charset="-128"/>
              </a:rPr>
              <a:t>の</a:t>
            </a:r>
            <a:r>
              <a:rPr kumimoji="0" lang="en-US" altLang="ja-JP" sz="1400" dirty="0" smtClean="0">
                <a:solidFill>
                  <a:srgbClr val="000000"/>
                </a:solidFill>
                <a:latin typeface="Meiryo UI" panose="020B0604030504040204" pitchFamily="50" charset="-128"/>
                <a:ea typeface="Meiryo UI" panose="020B0604030504040204" pitchFamily="50" charset="-128"/>
              </a:rPr>
              <a:t>+30</a:t>
            </a:r>
            <a:r>
              <a:rPr kumimoji="0" lang="ja-JP" altLang="en-US" sz="1400" dirty="0" smtClean="0">
                <a:solidFill>
                  <a:srgbClr val="000000"/>
                </a:solidFill>
                <a:latin typeface="Meiryo UI" panose="020B0604030504040204" pitchFamily="50" charset="-128"/>
                <a:ea typeface="Meiryo UI" panose="020B0604030504040204" pitchFamily="50" charset="-128"/>
              </a:rPr>
              <a:t>％</a:t>
            </a:r>
            <a:r>
              <a:rPr kumimoji="0" lang="ja-JP" altLang="en-US" sz="1400" dirty="0">
                <a:solidFill>
                  <a:srgbClr val="000000"/>
                </a:solidFill>
                <a:latin typeface="Meiryo UI" panose="020B0604030504040204" pitchFamily="50" charset="-128"/>
                <a:ea typeface="Meiryo UI" panose="020B0604030504040204" pitchFamily="50" charset="-128"/>
              </a:rPr>
              <a:t>（上限額）</a:t>
            </a:r>
            <a:r>
              <a:rPr kumimoji="0" lang="ja-JP" altLang="en-US" sz="1400" dirty="0" smtClean="0">
                <a:solidFill>
                  <a:srgbClr val="000000"/>
                </a:solidFill>
                <a:latin typeface="Meiryo UI" panose="020B0604030504040204" pitchFamily="50" charset="-128"/>
                <a:ea typeface="Meiryo UI" panose="020B0604030504040204" pitchFamily="50" charset="-128"/>
              </a:rPr>
              <a:t>と</a:t>
            </a:r>
            <a:r>
              <a:rPr kumimoji="0" lang="en-US" altLang="ja-JP" sz="1400" dirty="0" smtClean="0">
                <a:solidFill>
                  <a:srgbClr val="000000"/>
                </a:solidFill>
                <a:latin typeface="Meiryo UI" panose="020B0604030504040204" pitchFamily="50" charset="-128"/>
                <a:ea typeface="Meiryo UI" panose="020B0604030504040204" pitchFamily="50" charset="-128"/>
              </a:rPr>
              <a:t>-10</a:t>
            </a:r>
            <a:r>
              <a:rPr kumimoji="0" lang="ja-JP" altLang="en-US" sz="1400" dirty="0" smtClean="0">
                <a:solidFill>
                  <a:srgbClr val="000000"/>
                </a:solidFill>
                <a:latin typeface="Meiryo UI" panose="020B0604030504040204" pitchFamily="50" charset="-128"/>
                <a:ea typeface="Meiryo UI" panose="020B0604030504040204" pitchFamily="50" charset="-128"/>
              </a:rPr>
              <a:t>％</a:t>
            </a:r>
            <a:r>
              <a:rPr kumimoji="0" lang="ja-JP" altLang="en-US" sz="1400" dirty="0">
                <a:solidFill>
                  <a:srgbClr val="000000"/>
                </a:solidFill>
                <a:latin typeface="Meiryo UI" panose="020B0604030504040204" pitchFamily="50" charset="-128"/>
                <a:ea typeface="Meiryo UI" panose="020B0604030504040204" pitchFamily="50" charset="-128"/>
              </a:rPr>
              <a:t>（下限額）の幅で運賃を公示することとなって</a:t>
            </a:r>
            <a:r>
              <a:rPr kumimoji="0" lang="ja-JP" altLang="en-US" sz="1400" dirty="0" smtClean="0">
                <a:solidFill>
                  <a:srgbClr val="000000"/>
                </a:solidFill>
                <a:latin typeface="Meiryo UI" panose="020B0604030504040204" pitchFamily="50" charset="-128"/>
                <a:ea typeface="Meiryo UI" panose="020B0604030504040204" pitchFamily="50" charset="-128"/>
              </a:rPr>
              <a:t>いる</a:t>
            </a:r>
            <a:r>
              <a:rPr kumimoji="0" lang="ja-JP" altLang="en-US" sz="1400" dirty="0">
                <a:solidFill>
                  <a:srgbClr val="000000"/>
                </a:solidFill>
                <a:latin typeface="Meiryo UI" panose="020B0604030504040204" pitchFamily="50" charset="-128"/>
                <a:ea typeface="Meiryo UI" panose="020B0604030504040204" pitchFamily="50" charset="-128"/>
              </a:rPr>
              <a:t>。</a:t>
            </a:r>
            <a:endParaRPr kumimoji="0" lang="en-US" altLang="ja-JP" sz="1400" dirty="0" smtClean="0">
              <a:solidFill>
                <a:srgbClr val="000000"/>
              </a:solidFill>
              <a:latin typeface="Meiryo UI" panose="020B0604030504040204" pitchFamily="50" charset="-128"/>
              <a:ea typeface="Meiryo UI" panose="020B0604030504040204" pitchFamily="50" charset="-128"/>
            </a:endParaRPr>
          </a:p>
          <a:p>
            <a:pPr marL="167058" indent="-167058" defTabSz="844083" eaLnBrk="0" hangingPunct="0">
              <a:spcBef>
                <a:spcPts val="554"/>
              </a:spcBef>
            </a:pPr>
            <a:r>
              <a:rPr kumimoji="0" lang="ja-JP" altLang="en-US" sz="1400" dirty="0" smtClean="0">
                <a:solidFill>
                  <a:srgbClr val="000000"/>
                </a:solidFill>
                <a:latin typeface="Meiryo UI" panose="020B0604030504040204" pitchFamily="50" charset="-128"/>
                <a:ea typeface="Meiryo UI" panose="020B0604030504040204" pitchFamily="50" charset="-128"/>
              </a:rPr>
              <a:t>○</a:t>
            </a:r>
            <a:r>
              <a:rPr kumimoji="0" lang="ja-JP" altLang="en-US" sz="1400" dirty="0">
                <a:solidFill>
                  <a:srgbClr val="000000"/>
                </a:solidFill>
                <a:latin typeface="Meiryo UI" panose="020B0604030504040204" pitchFamily="50" charset="-128"/>
                <a:ea typeface="Meiryo UI" panose="020B0604030504040204" pitchFamily="50" charset="-128"/>
              </a:rPr>
              <a:t>　</a:t>
            </a:r>
            <a:r>
              <a:rPr kumimoji="0" lang="ja-JP" altLang="en-US" sz="1400" smtClean="0">
                <a:solidFill>
                  <a:srgbClr val="000000"/>
                </a:solidFill>
                <a:latin typeface="Meiryo UI" panose="020B0604030504040204" pitchFamily="50" charset="-128"/>
                <a:ea typeface="Meiryo UI" panose="020B0604030504040204" pitchFamily="50" charset="-128"/>
              </a:rPr>
              <a:t>今般、貸切バス事業者が、深刻</a:t>
            </a:r>
            <a:r>
              <a:rPr kumimoji="0" lang="ja-JP" altLang="en-US" sz="1400" dirty="0">
                <a:solidFill>
                  <a:srgbClr val="000000"/>
                </a:solidFill>
                <a:latin typeface="Meiryo UI" panose="020B0604030504040204" pitchFamily="50" charset="-128"/>
                <a:ea typeface="Meiryo UI" panose="020B0604030504040204" pitchFamily="50" charset="-128"/>
              </a:rPr>
              <a:t>な運転者</a:t>
            </a:r>
            <a:r>
              <a:rPr kumimoji="0" lang="ja-JP" altLang="en-US" sz="1400" dirty="0" smtClean="0">
                <a:solidFill>
                  <a:srgbClr val="000000"/>
                </a:solidFill>
                <a:latin typeface="Meiryo UI" panose="020B0604030504040204" pitchFamily="50" charset="-128"/>
                <a:ea typeface="Meiryo UI" panose="020B0604030504040204" pitchFamily="50" charset="-128"/>
              </a:rPr>
              <a:t>不足</a:t>
            </a:r>
            <a:r>
              <a:rPr kumimoji="0" lang="ja-JP" altLang="en-US" sz="1400" smtClean="0">
                <a:solidFill>
                  <a:srgbClr val="000000"/>
                </a:solidFill>
                <a:latin typeface="Meiryo UI" panose="020B0604030504040204" pitchFamily="50" charset="-128"/>
                <a:ea typeface="Meiryo UI" panose="020B0604030504040204" pitchFamily="50" charset="-128"/>
              </a:rPr>
              <a:t>の解消やさらなる安全への投資に向けた取組を着実に実施できるようにするため、</a:t>
            </a:r>
            <a:r>
              <a:rPr kumimoji="0" lang="ja-JP" altLang="en-US" sz="1400" dirty="0" smtClean="0">
                <a:solidFill>
                  <a:srgbClr val="000000"/>
                </a:solidFill>
                <a:latin typeface="Meiryo UI" panose="020B0604030504040204" pitchFamily="50" charset="-128"/>
                <a:ea typeface="Meiryo UI" panose="020B0604030504040204" pitchFamily="50" charset="-128"/>
              </a:rPr>
              <a:t>現行の公示</a:t>
            </a:r>
            <a:r>
              <a:rPr kumimoji="0" lang="ja-JP" altLang="en-US" sz="1400" dirty="0">
                <a:solidFill>
                  <a:srgbClr val="000000"/>
                </a:solidFill>
                <a:latin typeface="Meiryo UI" panose="020B0604030504040204" pitchFamily="50" charset="-128"/>
                <a:ea typeface="Meiryo UI" panose="020B0604030504040204" pitchFamily="50" charset="-128"/>
              </a:rPr>
              <a:t>方法から</a:t>
            </a:r>
            <a:r>
              <a:rPr kumimoji="0" lang="ja-JP" altLang="en-US" sz="1400" dirty="0" smtClean="0">
                <a:solidFill>
                  <a:srgbClr val="000000"/>
                </a:solidFill>
                <a:latin typeface="Meiryo UI" panose="020B0604030504040204" pitchFamily="50" charset="-128"/>
                <a:ea typeface="Meiryo UI" panose="020B0604030504040204" pitchFamily="50" charset="-128"/>
              </a:rPr>
              <a:t>、基準額を</a:t>
            </a:r>
            <a:r>
              <a:rPr kumimoji="0" lang="ja-JP" altLang="en-US" sz="1400" dirty="0">
                <a:solidFill>
                  <a:srgbClr val="000000"/>
                </a:solidFill>
                <a:latin typeface="Meiryo UI" panose="020B0604030504040204" pitchFamily="50" charset="-128"/>
                <a:ea typeface="Meiryo UI" panose="020B0604030504040204" pitchFamily="50" charset="-128"/>
              </a:rPr>
              <a:t>「下限額」とする公示方法に見直す。</a:t>
            </a:r>
            <a:endParaRPr kumimoji="0" lang="en-US" altLang="ja-JP" sz="1400" dirty="0">
              <a:solidFill>
                <a:srgbClr val="000000"/>
              </a:solidFill>
              <a:latin typeface="Meiryo UI" panose="020B0604030504040204" pitchFamily="50" charset="-128"/>
              <a:ea typeface="Meiryo UI" panose="020B0604030504040204" pitchFamily="50" charset="-128"/>
            </a:endParaRPr>
          </a:p>
          <a:p>
            <a:pPr marL="167058" indent="-167058" defTabSz="844083" eaLnBrk="0" hangingPunct="0">
              <a:spcBef>
                <a:spcPts val="554"/>
              </a:spcBef>
            </a:pPr>
            <a:r>
              <a:rPr kumimoji="0" lang="ja-JP" altLang="en-US" sz="1400" dirty="0">
                <a:solidFill>
                  <a:srgbClr val="000000"/>
                </a:solidFill>
                <a:latin typeface="Meiryo UI" panose="020B0604030504040204" pitchFamily="50" charset="-128"/>
                <a:ea typeface="Meiryo UI" panose="020B0604030504040204" pitchFamily="50" charset="-128"/>
              </a:rPr>
              <a:t>○　公示</a:t>
            </a:r>
            <a:r>
              <a:rPr kumimoji="0" lang="ja-JP" altLang="en-US" sz="1400" dirty="0" smtClean="0">
                <a:solidFill>
                  <a:srgbClr val="000000"/>
                </a:solidFill>
                <a:latin typeface="Meiryo UI" panose="020B0604030504040204" pitchFamily="50" charset="-128"/>
                <a:ea typeface="Meiryo UI" panose="020B0604030504040204" pitchFamily="50" charset="-128"/>
              </a:rPr>
              <a:t>方法</a:t>
            </a:r>
            <a:r>
              <a:rPr kumimoji="0" lang="ja-JP" altLang="en-US" sz="1400" dirty="0">
                <a:solidFill>
                  <a:srgbClr val="000000"/>
                </a:solidFill>
                <a:latin typeface="Meiryo UI" panose="020B0604030504040204" pitchFamily="50" charset="-128"/>
                <a:ea typeface="Meiryo UI" panose="020B0604030504040204" pitchFamily="50" charset="-128"/>
              </a:rPr>
              <a:t>の見直しと併せて</a:t>
            </a:r>
            <a:r>
              <a:rPr kumimoji="0" lang="ja-JP" altLang="en-US" sz="1400" dirty="0" smtClean="0">
                <a:solidFill>
                  <a:srgbClr val="000000"/>
                </a:solidFill>
                <a:latin typeface="Meiryo UI" panose="020B0604030504040204" pitchFamily="50" charset="-128"/>
                <a:ea typeface="Meiryo UI" panose="020B0604030504040204" pitchFamily="50" charset="-128"/>
              </a:rPr>
              <a:t>、</a:t>
            </a:r>
            <a:r>
              <a:rPr kumimoji="0" lang="ja-JP" altLang="en-US" sz="1400" dirty="0">
                <a:solidFill>
                  <a:srgbClr val="000000"/>
                </a:solidFill>
                <a:latin typeface="Meiryo UI" panose="020B0604030504040204" pitchFamily="50" charset="-128"/>
                <a:ea typeface="Meiryo UI" panose="020B0604030504040204" pitchFamily="50" charset="-128"/>
              </a:rPr>
              <a:t>現状の社会経済状況に</a:t>
            </a:r>
            <a:r>
              <a:rPr kumimoji="0" lang="ja-JP" altLang="en-US" sz="1400" dirty="0" smtClean="0">
                <a:solidFill>
                  <a:srgbClr val="000000"/>
                </a:solidFill>
                <a:latin typeface="Meiryo UI" panose="020B0604030504040204" pitchFamily="50" charset="-128"/>
                <a:ea typeface="Meiryo UI" panose="020B0604030504040204" pitchFamily="50" charset="-128"/>
              </a:rPr>
              <a:t>あわせて「下限額」の</a:t>
            </a:r>
            <a:r>
              <a:rPr kumimoji="0" lang="ja-JP" altLang="en-US" sz="1400" dirty="0">
                <a:solidFill>
                  <a:srgbClr val="000000"/>
                </a:solidFill>
                <a:latin typeface="Meiryo UI" panose="020B0604030504040204" pitchFamily="50" charset="-128"/>
                <a:ea typeface="Meiryo UI" panose="020B0604030504040204" pitchFamily="50" charset="-128"/>
              </a:rPr>
              <a:t>引き上げを行う</a:t>
            </a:r>
            <a:r>
              <a:rPr kumimoji="0" lang="ja-JP" altLang="en-US" sz="1400" dirty="0" smtClean="0">
                <a:solidFill>
                  <a:srgbClr val="000000"/>
                </a:solidFill>
                <a:latin typeface="Meiryo UI" panose="020B0604030504040204" pitchFamily="50" charset="-128"/>
                <a:ea typeface="Meiryo UI" panose="020B0604030504040204" pitchFamily="50" charset="-128"/>
              </a:rPr>
              <a:t>。</a:t>
            </a:r>
            <a:endParaRPr kumimoji="0" lang="en-US" altLang="ja-JP" sz="1400" dirty="0">
              <a:solidFill>
                <a:srgbClr val="000000"/>
              </a:solidFill>
              <a:latin typeface="Meiryo UI" panose="020B0604030504040204" pitchFamily="50" charset="-128"/>
              <a:ea typeface="Meiryo UI" panose="020B0604030504040204" pitchFamily="50" charset="-128"/>
            </a:endParaRPr>
          </a:p>
        </p:txBody>
      </p:sp>
      <p:sp>
        <p:nvSpPr>
          <p:cNvPr id="56" name="テキスト ボックス 55"/>
          <p:cNvSpPr txBox="1"/>
          <p:nvPr/>
        </p:nvSpPr>
        <p:spPr>
          <a:xfrm>
            <a:off x="7747228" y="3615124"/>
            <a:ext cx="1421193" cy="234360"/>
          </a:xfrm>
          <a:prstGeom prst="rect">
            <a:avLst/>
          </a:prstGeom>
          <a:noFill/>
        </p:spPr>
        <p:txBody>
          <a:bodyPr vert="horz" wrap="square" rtlCol="0">
            <a:spAutoFit/>
          </a:bodyPr>
          <a:lstStyle/>
          <a:p>
            <a:pPr algn="ctr" defTabSz="779173" eaLnBrk="0" hangingPunct="0">
              <a:defRPr/>
            </a:pPr>
            <a:r>
              <a:rPr kumimoji="0" lang="ja-JP" altLang="en-US" sz="923" b="1" dirty="0">
                <a:solidFill>
                  <a:srgbClr val="FF6600"/>
                </a:solidFill>
                <a:latin typeface="Meiryo UI" panose="020B0604030504040204" pitchFamily="50" charset="-128"/>
                <a:ea typeface="Meiryo UI" panose="020B0604030504040204" pitchFamily="50" charset="-128"/>
              </a:rPr>
              <a:t>旧下限額</a:t>
            </a:r>
            <a:endParaRPr kumimoji="0" lang="en-US" altLang="ja-JP" sz="923" b="1" dirty="0">
              <a:solidFill>
                <a:srgbClr val="FF6600"/>
              </a:solidFill>
              <a:latin typeface="Meiryo UI" panose="020B0604030504040204" pitchFamily="50" charset="-128"/>
              <a:ea typeface="Meiryo UI" panose="020B0604030504040204" pitchFamily="50" charset="-128"/>
            </a:endParaRPr>
          </a:p>
        </p:txBody>
      </p:sp>
      <p:cxnSp>
        <p:nvCxnSpPr>
          <p:cNvPr id="57" name="直線矢印コネクタ 56"/>
          <p:cNvCxnSpPr/>
          <p:nvPr/>
        </p:nvCxnSpPr>
        <p:spPr>
          <a:xfrm flipH="1" flipV="1">
            <a:off x="7518509" y="3054707"/>
            <a:ext cx="7506" cy="39876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テキスト ボックス 58"/>
          <p:cNvSpPr txBox="1"/>
          <p:nvPr/>
        </p:nvSpPr>
        <p:spPr>
          <a:xfrm>
            <a:off x="7752560" y="2947108"/>
            <a:ext cx="1421193" cy="234360"/>
          </a:xfrm>
          <a:prstGeom prst="rect">
            <a:avLst/>
          </a:prstGeom>
          <a:noFill/>
        </p:spPr>
        <p:txBody>
          <a:bodyPr vert="horz" wrap="square" rtlCol="0">
            <a:spAutoFit/>
          </a:bodyPr>
          <a:lstStyle/>
          <a:p>
            <a:pPr algn="ctr" defTabSz="779173" eaLnBrk="0" hangingPunct="0">
              <a:defRPr/>
            </a:pPr>
            <a:r>
              <a:rPr kumimoji="0" lang="ja-JP" altLang="en-US" sz="923" b="1" dirty="0">
                <a:solidFill>
                  <a:srgbClr val="FF6600"/>
                </a:solidFill>
                <a:latin typeface="Meiryo UI" panose="020B0604030504040204" pitchFamily="50" charset="-128"/>
                <a:ea typeface="Meiryo UI" panose="020B0604030504040204" pitchFamily="50" charset="-128"/>
              </a:rPr>
              <a:t>新下限額</a:t>
            </a:r>
            <a:endParaRPr kumimoji="0" lang="en-US" altLang="ja-JP" sz="923" b="1" dirty="0">
              <a:solidFill>
                <a:srgbClr val="FF6600"/>
              </a:solidFill>
              <a:latin typeface="Meiryo UI" panose="020B0604030504040204" pitchFamily="50" charset="-128"/>
              <a:ea typeface="Meiryo UI" panose="020B0604030504040204" pitchFamily="50" charset="-128"/>
            </a:endParaRPr>
          </a:p>
        </p:txBody>
      </p:sp>
      <p:grpSp>
        <p:nvGrpSpPr>
          <p:cNvPr id="15" name="グループ化 14"/>
          <p:cNvGrpSpPr/>
          <p:nvPr/>
        </p:nvGrpSpPr>
        <p:grpSpPr>
          <a:xfrm>
            <a:off x="188568" y="2675985"/>
            <a:ext cx="3284916" cy="1186721"/>
            <a:chOff x="539955" y="1884794"/>
            <a:chExt cx="4602963" cy="1461608"/>
          </a:xfrm>
        </p:grpSpPr>
        <p:grpSp>
          <p:nvGrpSpPr>
            <p:cNvPr id="25" name="グループ化 24"/>
            <p:cNvGrpSpPr/>
            <p:nvPr/>
          </p:nvGrpSpPr>
          <p:grpSpPr>
            <a:xfrm>
              <a:off x="822523" y="2188065"/>
              <a:ext cx="4174898" cy="1158337"/>
              <a:chOff x="5099379" y="3004310"/>
              <a:chExt cx="3270213" cy="1361444"/>
            </a:xfrm>
          </p:grpSpPr>
          <p:grpSp>
            <p:nvGrpSpPr>
              <p:cNvPr id="37" name="グループ化 36"/>
              <p:cNvGrpSpPr/>
              <p:nvPr/>
            </p:nvGrpSpPr>
            <p:grpSpPr>
              <a:xfrm>
                <a:off x="5099379" y="3093043"/>
                <a:ext cx="1898772" cy="1016599"/>
                <a:chOff x="6150339" y="3597768"/>
                <a:chExt cx="2062410" cy="1111349"/>
              </a:xfrm>
            </p:grpSpPr>
            <p:cxnSp>
              <p:nvCxnSpPr>
                <p:cNvPr id="40" name="直線コネクタ 39"/>
                <p:cNvCxnSpPr/>
                <p:nvPr/>
              </p:nvCxnSpPr>
              <p:spPr>
                <a:xfrm flipV="1">
                  <a:off x="6184311" y="4345363"/>
                  <a:ext cx="2000550" cy="4883"/>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41" name="グループ化 40"/>
                <p:cNvGrpSpPr/>
                <p:nvPr/>
              </p:nvGrpSpPr>
              <p:grpSpPr>
                <a:xfrm>
                  <a:off x="6150339" y="3597768"/>
                  <a:ext cx="2062410" cy="1111349"/>
                  <a:chOff x="719766" y="2809504"/>
                  <a:chExt cx="2998826" cy="995027"/>
                </a:xfrm>
              </p:grpSpPr>
              <p:sp>
                <p:nvSpPr>
                  <p:cNvPr id="46" name="フリーフォーム 45"/>
                  <p:cNvSpPr/>
                  <p:nvPr/>
                </p:nvSpPr>
                <p:spPr>
                  <a:xfrm>
                    <a:off x="768551" y="2821507"/>
                    <a:ext cx="2874128" cy="983024"/>
                  </a:xfrm>
                  <a:custGeom>
                    <a:avLst/>
                    <a:gdLst>
                      <a:gd name="connsiteX0" fmla="*/ 0 w 4343400"/>
                      <a:gd name="connsiteY0" fmla="*/ 1278467 h 1382184"/>
                      <a:gd name="connsiteX1" fmla="*/ 482600 w 4343400"/>
                      <a:gd name="connsiteY1" fmla="*/ 1164167 h 1382184"/>
                      <a:gd name="connsiteX2" fmla="*/ 889000 w 4343400"/>
                      <a:gd name="connsiteY2" fmla="*/ 541867 h 1382184"/>
                      <a:gd name="connsiteX3" fmla="*/ 1460500 w 4343400"/>
                      <a:gd name="connsiteY3" fmla="*/ 529167 h 1382184"/>
                      <a:gd name="connsiteX4" fmla="*/ 1841500 w 4343400"/>
                      <a:gd name="connsiteY4" fmla="*/ 1176867 h 1382184"/>
                      <a:gd name="connsiteX5" fmla="*/ 2501900 w 4343400"/>
                      <a:gd name="connsiteY5" fmla="*/ 1214967 h 1382184"/>
                      <a:gd name="connsiteX6" fmla="*/ 3187700 w 4343400"/>
                      <a:gd name="connsiteY6" fmla="*/ 173567 h 1382184"/>
                      <a:gd name="connsiteX7" fmla="*/ 3848100 w 4343400"/>
                      <a:gd name="connsiteY7" fmla="*/ 173567 h 1382184"/>
                      <a:gd name="connsiteX8" fmla="*/ 4343400 w 4343400"/>
                      <a:gd name="connsiteY8" fmla="*/ 1189567 h 1382184"/>
                      <a:gd name="connsiteX0" fmla="*/ 0 w 4343400"/>
                      <a:gd name="connsiteY0" fmla="*/ 1278467 h 1286934"/>
                      <a:gd name="connsiteX1" fmla="*/ 482600 w 4343400"/>
                      <a:gd name="connsiteY1" fmla="*/ 1164167 h 1286934"/>
                      <a:gd name="connsiteX2" fmla="*/ 889000 w 4343400"/>
                      <a:gd name="connsiteY2" fmla="*/ 541867 h 1286934"/>
                      <a:gd name="connsiteX3" fmla="*/ 1460500 w 4343400"/>
                      <a:gd name="connsiteY3" fmla="*/ 529167 h 1286934"/>
                      <a:gd name="connsiteX4" fmla="*/ 2501900 w 4343400"/>
                      <a:gd name="connsiteY4" fmla="*/ 1214967 h 1286934"/>
                      <a:gd name="connsiteX5" fmla="*/ 3187700 w 4343400"/>
                      <a:gd name="connsiteY5" fmla="*/ 173567 h 1286934"/>
                      <a:gd name="connsiteX6" fmla="*/ 3848100 w 4343400"/>
                      <a:gd name="connsiteY6" fmla="*/ 173567 h 1286934"/>
                      <a:gd name="connsiteX7" fmla="*/ 4343400 w 4343400"/>
                      <a:gd name="connsiteY7" fmla="*/ 1189567 h 1286934"/>
                      <a:gd name="connsiteX0" fmla="*/ 0 w 4343400"/>
                      <a:gd name="connsiteY0" fmla="*/ 1278467 h 1286934"/>
                      <a:gd name="connsiteX1" fmla="*/ 482600 w 4343400"/>
                      <a:gd name="connsiteY1" fmla="*/ 1164167 h 1286934"/>
                      <a:gd name="connsiteX2" fmla="*/ 889000 w 4343400"/>
                      <a:gd name="connsiteY2" fmla="*/ 541867 h 1286934"/>
                      <a:gd name="connsiteX3" fmla="*/ 2501900 w 4343400"/>
                      <a:gd name="connsiteY3" fmla="*/ 1214967 h 1286934"/>
                      <a:gd name="connsiteX4" fmla="*/ 3187700 w 4343400"/>
                      <a:gd name="connsiteY4" fmla="*/ 173567 h 1286934"/>
                      <a:gd name="connsiteX5" fmla="*/ 3848100 w 4343400"/>
                      <a:gd name="connsiteY5" fmla="*/ 173567 h 1286934"/>
                      <a:gd name="connsiteX6" fmla="*/ 4343400 w 4343400"/>
                      <a:gd name="connsiteY6" fmla="*/ 1189567 h 1286934"/>
                      <a:gd name="connsiteX0" fmla="*/ 0 w 4343400"/>
                      <a:gd name="connsiteY0" fmla="*/ 1278467 h 1380067"/>
                      <a:gd name="connsiteX1" fmla="*/ 482600 w 4343400"/>
                      <a:gd name="connsiteY1" fmla="*/ 1164167 h 1380067"/>
                      <a:gd name="connsiteX2" fmla="*/ 2501900 w 4343400"/>
                      <a:gd name="connsiteY2" fmla="*/ 1214967 h 1380067"/>
                      <a:gd name="connsiteX3" fmla="*/ 3187700 w 4343400"/>
                      <a:gd name="connsiteY3" fmla="*/ 173567 h 1380067"/>
                      <a:gd name="connsiteX4" fmla="*/ 3848100 w 4343400"/>
                      <a:gd name="connsiteY4" fmla="*/ 173567 h 1380067"/>
                      <a:gd name="connsiteX5" fmla="*/ 4343400 w 4343400"/>
                      <a:gd name="connsiteY5" fmla="*/ 1189567 h 1380067"/>
                      <a:gd name="connsiteX0" fmla="*/ 0 w 4343400"/>
                      <a:gd name="connsiteY0" fmla="*/ 1278467 h 1399117"/>
                      <a:gd name="connsiteX1" fmla="*/ 2501900 w 4343400"/>
                      <a:gd name="connsiteY1" fmla="*/ 1214967 h 1399117"/>
                      <a:gd name="connsiteX2" fmla="*/ 3187700 w 4343400"/>
                      <a:gd name="connsiteY2" fmla="*/ 173567 h 1399117"/>
                      <a:gd name="connsiteX3" fmla="*/ 3848100 w 4343400"/>
                      <a:gd name="connsiteY3" fmla="*/ 173567 h 1399117"/>
                      <a:gd name="connsiteX4" fmla="*/ 4343400 w 4343400"/>
                      <a:gd name="connsiteY4" fmla="*/ 1189567 h 1399117"/>
                      <a:gd name="connsiteX0" fmla="*/ 0 w 1841500"/>
                      <a:gd name="connsiteY0" fmla="*/ 1214967 h 1214967"/>
                      <a:gd name="connsiteX1" fmla="*/ 685800 w 1841500"/>
                      <a:gd name="connsiteY1" fmla="*/ 173567 h 1214967"/>
                      <a:gd name="connsiteX2" fmla="*/ 1346200 w 1841500"/>
                      <a:gd name="connsiteY2" fmla="*/ 173567 h 1214967"/>
                      <a:gd name="connsiteX3" fmla="*/ 1841500 w 1841500"/>
                      <a:gd name="connsiteY3" fmla="*/ 1189567 h 1214967"/>
                      <a:gd name="connsiteX0" fmla="*/ 0 w 1797155"/>
                      <a:gd name="connsiteY0" fmla="*/ 1214967 h 1214967"/>
                      <a:gd name="connsiteX1" fmla="*/ 685800 w 1797155"/>
                      <a:gd name="connsiteY1" fmla="*/ 173567 h 1214967"/>
                      <a:gd name="connsiteX2" fmla="*/ 1346200 w 1797155"/>
                      <a:gd name="connsiteY2" fmla="*/ 173567 h 1214967"/>
                      <a:gd name="connsiteX3" fmla="*/ 1797155 w 1797155"/>
                      <a:gd name="connsiteY3" fmla="*/ 1076214 h 1214967"/>
                      <a:gd name="connsiteX0" fmla="*/ 39419 w 1836574"/>
                      <a:gd name="connsiteY0" fmla="*/ 1191841 h 1191841"/>
                      <a:gd name="connsiteX1" fmla="*/ 114300 w 1836574"/>
                      <a:gd name="connsiteY1" fmla="*/ 970302 h 1191841"/>
                      <a:gd name="connsiteX2" fmla="*/ 725219 w 1836574"/>
                      <a:gd name="connsiteY2" fmla="*/ 150441 h 1191841"/>
                      <a:gd name="connsiteX3" fmla="*/ 1385619 w 1836574"/>
                      <a:gd name="connsiteY3" fmla="*/ 150441 h 1191841"/>
                      <a:gd name="connsiteX4" fmla="*/ 1836574 w 1836574"/>
                      <a:gd name="connsiteY4" fmla="*/ 1053088 h 1191841"/>
                      <a:gd name="connsiteX0" fmla="*/ 39419 w 1836574"/>
                      <a:gd name="connsiteY0" fmla="*/ 1191841 h 1191841"/>
                      <a:gd name="connsiteX1" fmla="*/ 114300 w 1836574"/>
                      <a:gd name="connsiteY1" fmla="*/ 970302 h 1191841"/>
                      <a:gd name="connsiteX2" fmla="*/ 725219 w 1836574"/>
                      <a:gd name="connsiteY2" fmla="*/ 150441 h 1191841"/>
                      <a:gd name="connsiteX3" fmla="*/ 1385619 w 1836574"/>
                      <a:gd name="connsiteY3" fmla="*/ 150441 h 1191841"/>
                      <a:gd name="connsiteX4" fmla="*/ 1836574 w 1836574"/>
                      <a:gd name="connsiteY4" fmla="*/ 1053088 h 1191841"/>
                      <a:gd name="connsiteX0" fmla="*/ 78653 w 1875808"/>
                      <a:gd name="connsiteY0" fmla="*/ 1191841 h 1191841"/>
                      <a:gd name="connsiteX1" fmla="*/ 153534 w 1875808"/>
                      <a:gd name="connsiteY1" fmla="*/ 970302 h 1191841"/>
                      <a:gd name="connsiteX2" fmla="*/ 764453 w 1875808"/>
                      <a:gd name="connsiteY2" fmla="*/ 150441 h 1191841"/>
                      <a:gd name="connsiteX3" fmla="*/ 1424853 w 1875808"/>
                      <a:gd name="connsiteY3" fmla="*/ 150441 h 1191841"/>
                      <a:gd name="connsiteX4" fmla="*/ 1875808 w 1875808"/>
                      <a:gd name="connsiteY4" fmla="*/ 1053088 h 1191841"/>
                      <a:gd name="connsiteX0" fmla="*/ 87362 w 1884517"/>
                      <a:gd name="connsiteY0" fmla="*/ 1191841 h 1191841"/>
                      <a:gd name="connsiteX1" fmla="*/ 12480 w 1884517"/>
                      <a:gd name="connsiteY1" fmla="*/ 1135873 h 1191841"/>
                      <a:gd name="connsiteX2" fmla="*/ 162243 w 1884517"/>
                      <a:gd name="connsiteY2" fmla="*/ 970302 h 1191841"/>
                      <a:gd name="connsiteX3" fmla="*/ 773162 w 1884517"/>
                      <a:gd name="connsiteY3" fmla="*/ 150441 h 1191841"/>
                      <a:gd name="connsiteX4" fmla="*/ 1433562 w 1884517"/>
                      <a:gd name="connsiteY4" fmla="*/ 150441 h 1191841"/>
                      <a:gd name="connsiteX5" fmla="*/ 1884517 w 1884517"/>
                      <a:gd name="connsiteY5" fmla="*/ 1053088 h 1191841"/>
                      <a:gd name="connsiteX0" fmla="*/ 162243 w 1959398"/>
                      <a:gd name="connsiteY0" fmla="*/ 1191841 h 1191841"/>
                      <a:gd name="connsiteX1" fmla="*/ 12480 w 1959398"/>
                      <a:gd name="connsiteY1" fmla="*/ 1053087 h 1191841"/>
                      <a:gd name="connsiteX2" fmla="*/ 237124 w 1959398"/>
                      <a:gd name="connsiteY2" fmla="*/ 970302 h 1191841"/>
                      <a:gd name="connsiteX3" fmla="*/ 848043 w 1959398"/>
                      <a:gd name="connsiteY3" fmla="*/ 150441 h 1191841"/>
                      <a:gd name="connsiteX4" fmla="*/ 1508443 w 1959398"/>
                      <a:gd name="connsiteY4" fmla="*/ 150441 h 1191841"/>
                      <a:gd name="connsiteX5" fmla="*/ 1959398 w 1959398"/>
                      <a:gd name="connsiteY5" fmla="*/ 1053088 h 1191841"/>
                      <a:gd name="connsiteX0" fmla="*/ 0 w 1946918"/>
                      <a:gd name="connsiteY0" fmla="*/ 1053087 h 1139607"/>
                      <a:gd name="connsiteX1" fmla="*/ 224644 w 1946918"/>
                      <a:gd name="connsiteY1" fmla="*/ 970302 h 1139607"/>
                      <a:gd name="connsiteX2" fmla="*/ 835563 w 1946918"/>
                      <a:gd name="connsiteY2" fmla="*/ 150441 h 1139607"/>
                      <a:gd name="connsiteX3" fmla="*/ 1495963 w 1946918"/>
                      <a:gd name="connsiteY3" fmla="*/ 150441 h 1139607"/>
                      <a:gd name="connsiteX4" fmla="*/ 1946918 w 1946918"/>
                      <a:gd name="connsiteY4" fmla="*/ 1053088 h 1139607"/>
                      <a:gd name="connsiteX0" fmla="*/ 0 w 2021799"/>
                      <a:gd name="connsiteY0" fmla="*/ 1053087 h 1139607"/>
                      <a:gd name="connsiteX1" fmla="*/ 299525 w 2021799"/>
                      <a:gd name="connsiteY1" fmla="*/ 970302 h 1139607"/>
                      <a:gd name="connsiteX2" fmla="*/ 910444 w 2021799"/>
                      <a:gd name="connsiteY2" fmla="*/ 150441 h 1139607"/>
                      <a:gd name="connsiteX3" fmla="*/ 1570844 w 2021799"/>
                      <a:gd name="connsiteY3" fmla="*/ 150441 h 1139607"/>
                      <a:gd name="connsiteX4" fmla="*/ 2021799 w 2021799"/>
                      <a:gd name="connsiteY4" fmla="*/ 1053088 h 1139607"/>
                      <a:gd name="connsiteX0" fmla="*/ 0 w 2021799"/>
                      <a:gd name="connsiteY0" fmla="*/ 1053087 h 1139607"/>
                      <a:gd name="connsiteX1" fmla="*/ 299525 w 2021799"/>
                      <a:gd name="connsiteY1" fmla="*/ 970302 h 1139607"/>
                      <a:gd name="connsiteX2" fmla="*/ 910444 w 2021799"/>
                      <a:gd name="connsiteY2" fmla="*/ 150441 h 1139607"/>
                      <a:gd name="connsiteX3" fmla="*/ 1570844 w 2021799"/>
                      <a:gd name="connsiteY3" fmla="*/ 150441 h 1139607"/>
                      <a:gd name="connsiteX4" fmla="*/ 2021799 w 2021799"/>
                      <a:gd name="connsiteY4" fmla="*/ 1053088 h 1139607"/>
                      <a:gd name="connsiteX0" fmla="*/ 0 w 1722274"/>
                      <a:gd name="connsiteY0" fmla="*/ 970302 h 1053088"/>
                      <a:gd name="connsiteX1" fmla="*/ 610919 w 1722274"/>
                      <a:gd name="connsiteY1" fmla="*/ 150441 h 1053088"/>
                      <a:gd name="connsiteX2" fmla="*/ 1271319 w 1722274"/>
                      <a:gd name="connsiteY2" fmla="*/ 150441 h 1053088"/>
                      <a:gd name="connsiteX3" fmla="*/ 1722274 w 1722274"/>
                      <a:gd name="connsiteY3" fmla="*/ 1053088 h 1053088"/>
                      <a:gd name="connsiteX0" fmla="*/ 0 w 1722274"/>
                      <a:gd name="connsiteY0" fmla="*/ 1019190 h 1101976"/>
                      <a:gd name="connsiteX1" fmla="*/ 704566 w 1722274"/>
                      <a:gd name="connsiteY1" fmla="*/ 136644 h 1101976"/>
                      <a:gd name="connsiteX2" fmla="*/ 1271319 w 1722274"/>
                      <a:gd name="connsiteY2" fmla="*/ 199329 h 1101976"/>
                      <a:gd name="connsiteX3" fmla="*/ 1722274 w 1722274"/>
                      <a:gd name="connsiteY3" fmla="*/ 1101976 h 1101976"/>
                      <a:gd name="connsiteX0" fmla="*/ 0 w 1722274"/>
                      <a:gd name="connsiteY0" fmla="*/ 1019190 h 1101976"/>
                      <a:gd name="connsiteX1" fmla="*/ 782851 w 1722274"/>
                      <a:gd name="connsiteY1" fmla="*/ 136644 h 1101976"/>
                      <a:gd name="connsiteX2" fmla="*/ 1271319 w 1722274"/>
                      <a:gd name="connsiteY2" fmla="*/ 199329 h 1101976"/>
                      <a:gd name="connsiteX3" fmla="*/ 1722274 w 1722274"/>
                      <a:gd name="connsiteY3" fmla="*/ 1101976 h 1101976"/>
                      <a:gd name="connsiteX0" fmla="*/ 0 w 1722274"/>
                      <a:gd name="connsiteY0" fmla="*/ 989108 h 1071894"/>
                      <a:gd name="connsiteX1" fmla="*/ 391425 w 1722274"/>
                      <a:gd name="connsiteY1" fmla="*/ 808621 h 1071894"/>
                      <a:gd name="connsiteX2" fmla="*/ 782851 w 1722274"/>
                      <a:gd name="connsiteY2" fmla="*/ 106562 h 1071894"/>
                      <a:gd name="connsiteX3" fmla="*/ 1271319 w 1722274"/>
                      <a:gd name="connsiteY3" fmla="*/ 169247 h 1071894"/>
                      <a:gd name="connsiteX4" fmla="*/ 1722274 w 1722274"/>
                      <a:gd name="connsiteY4" fmla="*/ 1071894 h 1071894"/>
                      <a:gd name="connsiteX0" fmla="*/ 0 w 1722274"/>
                      <a:gd name="connsiteY0" fmla="*/ 989108 h 1071894"/>
                      <a:gd name="connsiteX1" fmla="*/ 391425 w 1722274"/>
                      <a:gd name="connsiteY1" fmla="*/ 808621 h 1071894"/>
                      <a:gd name="connsiteX2" fmla="*/ 782851 w 1722274"/>
                      <a:gd name="connsiteY2" fmla="*/ 106562 h 1071894"/>
                      <a:gd name="connsiteX3" fmla="*/ 1271319 w 1722274"/>
                      <a:gd name="connsiteY3" fmla="*/ 169247 h 1071894"/>
                      <a:gd name="connsiteX4" fmla="*/ 1487417 w 1722274"/>
                      <a:gd name="connsiteY4" fmla="*/ 896378 h 1071894"/>
                      <a:gd name="connsiteX5" fmla="*/ 1722274 w 1722274"/>
                      <a:gd name="connsiteY5" fmla="*/ 1071894 h 1071894"/>
                      <a:gd name="connsiteX0" fmla="*/ 0 w 1800558"/>
                      <a:gd name="connsiteY0" fmla="*/ 989108 h 1032193"/>
                      <a:gd name="connsiteX1" fmla="*/ 391425 w 1800558"/>
                      <a:gd name="connsiteY1" fmla="*/ 808621 h 1032193"/>
                      <a:gd name="connsiteX2" fmla="*/ 782851 w 1800558"/>
                      <a:gd name="connsiteY2" fmla="*/ 106562 h 1032193"/>
                      <a:gd name="connsiteX3" fmla="*/ 1271319 w 1800558"/>
                      <a:gd name="connsiteY3" fmla="*/ 169247 h 1032193"/>
                      <a:gd name="connsiteX4" fmla="*/ 1487417 w 1800558"/>
                      <a:gd name="connsiteY4" fmla="*/ 896378 h 1032193"/>
                      <a:gd name="connsiteX5" fmla="*/ 1800558 w 1800558"/>
                      <a:gd name="connsiteY5" fmla="*/ 984135 h 1032193"/>
                      <a:gd name="connsiteX0" fmla="*/ 0 w 1800558"/>
                      <a:gd name="connsiteY0" fmla="*/ 989108 h 1071893"/>
                      <a:gd name="connsiteX1" fmla="*/ 391425 w 1800558"/>
                      <a:gd name="connsiteY1" fmla="*/ 808621 h 1071893"/>
                      <a:gd name="connsiteX2" fmla="*/ 782851 w 1800558"/>
                      <a:gd name="connsiteY2" fmla="*/ 106562 h 1071893"/>
                      <a:gd name="connsiteX3" fmla="*/ 1271319 w 1800558"/>
                      <a:gd name="connsiteY3" fmla="*/ 169247 h 1071893"/>
                      <a:gd name="connsiteX4" fmla="*/ 1487417 w 1800558"/>
                      <a:gd name="connsiteY4" fmla="*/ 896378 h 1071893"/>
                      <a:gd name="connsiteX5" fmla="*/ 1800558 w 1800558"/>
                      <a:gd name="connsiteY5" fmla="*/ 1071893 h 1071893"/>
                      <a:gd name="connsiteX0" fmla="*/ 0 w 1800558"/>
                      <a:gd name="connsiteY0" fmla="*/ 989108 h 1071893"/>
                      <a:gd name="connsiteX1" fmla="*/ 391425 w 1800558"/>
                      <a:gd name="connsiteY1" fmla="*/ 808621 h 1071893"/>
                      <a:gd name="connsiteX2" fmla="*/ 782851 w 1800558"/>
                      <a:gd name="connsiteY2" fmla="*/ 106562 h 1071893"/>
                      <a:gd name="connsiteX3" fmla="*/ 1271319 w 1800558"/>
                      <a:gd name="connsiteY3" fmla="*/ 169247 h 1071893"/>
                      <a:gd name="connsiteX4" fmla="*/ 1487417 w 1800558"/>
                      <a:gd name="connsiteY4" fmla="*/ 808620 h 1071893"/>
                      <a:gd name="connsiteX5" fmla="*/ 1800558 w 1800558"/>
                      <a:gd name="connsiteY5" fmla="*/ 1071893 h 1071893"/>
                      <a:gd name="connsiteX0" fmla="*/ 0 w 1800558"/>
                      <a:gd name="connsiteY0" fmla="*/ 989108 h 989108"/>
                      <a:gd name="connsiteX1" fmla="*/ 391425 w 1800558"/>
                      <a:gd name="connsiteY1" fmla="*/ 808621 h 989108"/>
                      <a:gd name="connsiteX2" fmla="*/ 782851 w 1800558"/>
                      <a:gd name="connsiteY2" fmla="*/ 106562 h 989108"/>
                      <a:gd name="connsiteX3" fmla="*/ 1271319 w 1800558"/>
                      <a:gd name="connsiteY3" fmla="*/ 169247 h 989108"/>
                      <a:gd name="connsiteX4" fmla="*/ 1487417 w 1800558"/>
                      <a:gd name="connsiteY4" fmla="*/ 808620 h 989108"/>
                      <a:gd name="connsiteX5" fmla="*/ 1800558 w 1800558"/>
                      <a:gd name="connsiteY5" fmla="*/ 984134 h 989108"/>
                      <a:gd name="connsiteX0" fmla="*/ 0 w 1800558"/>
                      <a:gd name="connsiteY0" fmla="*/ 989109 h 989109"/>
                      <a:gd name="connsiteX1" fmla="*/ 391425 w 1800558"/>
                      <a:gd name="connsiteY1" fmla="*/ 808622 h 989109"/>
                      <a:gd name="connsiteX2" fmla="*/ 704566 w 1800558"/>
                      <a:gd name="connsiteY2" fmla="*/ 106562 h 989109"/>
                      <a:gd name="connsiteX3" fmla="*/ 1271319 w 1800558"/>
                      <a:gd name="connsiteY3" fmla="*/ 169248 h 989109"/>
                      <a:gd name="connsiteX4" fmla="*/ 1487417 w 1800558"/>
                      <a:gd name="connsiteY4" fmla="*/ 808621 h 989109"/>
                      <a:gd name="connsiteX5" fmla="*/ 1800558 w 1800558"/>
                      <a:gd name="connsiteY5" fmla="*/ 984135 h 989109"/>
                      <a:gd name="connsiteX0" fmla="*/ 0 w 1800558"/>
                      <a:gd name="connsiteY0" fmla="*/ 999557 h 999557"/>
                      <a:gd name="connsiteX1" fmla="*/ 391425 w 1800558"/>
                      <a:gd name="connsiteY1" fmla="*/ 819070 h 999557"/>
                      <a:gd name="connsiteX2" fmla="*/ 704566 w 1800558"/>
                      <a:gd name="connsiteY2" fmla="*/ 117010 h 999557"/>
                      <a:gd name="connsiteX3" fmla="*/ 1095991 w 1800558"/>
                      <a:gd name="connsiteY3" fmla="*/ 117011 h 999557"/>
                      <a:gd name="connsiteX4" fmla="*/ 1487417 w 1800558"/>
                      <a:gd name="connsiteY4" fmla="*/ 819069 h 999557"/>
                      <a:gd name="connsiteX5" fmla="*/ 1800558 w 1800558"/>
                      <a:gd name="connsiteY5" fmla="*/ 994583 h 999557"/>
                      <a:gd name="connsiteX0" fmla="*/ 0 w 1800558"/>
                      <a:gd name="connsiteY0" fmla="*/ 984929 h 984929"/>
                      <a:gd name="connsiteX1" fmla="*/ 391425 w 1800558"/>
                      <a:gd name="connsiteY1" fmla="*/ 804442 h 984929"/>
                      <a:gd name="connsiteX2" fmla="*/ 626280 w 1800558"/>
                      <a:gd name="connsiteY2" fmla="*/ 190141 h 984929"/>
                      <a:gd name="connsiteX3" fmla="*/ 1095991 w 1800558"/>
                      <a:gd name="connsiteY3" fmla="*/ 102383 h 984929"/>
                      <a:gd name="connsiteX4" fmla="*/ 1487417 w 1800558"/>
                      <a:gd name="connsiteY4" fmla="*/ 804441 h 984929"/>
                      <a:gd name="connsiteX5" fmla="*/ 1800558 w 1800558"/>
                      <a:gd name="connsiteY5" fmla="*/ 979955 h 984929"/>
                      <a:gd name="connsiteX0" fmla="*/ 0 w 1800558"/>
                      <a:gd name="connsiteY0" fmla="*/ 984929 h 984929"/>
                      <a:gd name="connsiteX1" fmla="*/ 391425 w 1800558"/>
                      <a:gd name="connsiteY1" fmla="*/ 716685 h 984929"/>
                      <a:gd name="connsiteX2" fmla="*/ 626280 w 1800558"/>
                      <a:gd name="connsiteY2" fmla="*/ 190141 h 984929"/>
                      <a:gd name="connsiteX3" fmla="*/ 1095991 w 1800558"/>
                      <a:gd name="connsiteY3" fmla="*/ 102383 h 984929"/>
                      <a:gd name="connsiteX4" fmla="*/ 1487417 w 1800558"/>
                      <a:gd name="connsiteY4" fmla="*/ 804441 h 984929"/>
                      <a:gd name="connsiteX5" fmla="*/ 1800558 w 1800558"/>
                      <a:gd name="connsiteY5" fmla="*/ 979955 h 984929"/>
                      <a:gd name="connsiteX0" fmla="*/ 65238 w 1865796"/>
                      <a:gd name="connsiteY0" fmla="*/ 984929 h 985189"/>
                      <a:gd name="connsiteX1" fmla="*/ 65237 w 1865796"/>
                      <a:gd name="connsiteY1" fmla="*/ 892199 h 985189"/>
                      <a:gd name="connsiteX2" fmla="*/ 456663 w 1865796"/>
                      <a:gd name="connsiteY2" fmla="*/ 716685 h 985189"/>
                      <a:gd name="connsiteX3" fmla="*/ 691518 w 1865796"/>
                      <a:gd name="connsiteY3" fmla="*/ 190141 h 985189"/>
                      <a:gd name="connsiteX4" fmla="*/ 1161229 w 1865796"/>
                      <a:gd name="connsiteY4" fmla="*/ 102383 h 985189"/>
                      <a:gd name="connsiteX5" fmla="*/ 1552655 w 1865796"/>
                      <a:gd name="connsiteY5" fmla="*/ 804441 h 985189"/>
                      <a:gd name="connsiteX6" fmla="*/ 1865796 w 1865796"/>
                      <a:gd name="connsiteY6" fmla="*/ 979955 h 985189"/>
                      <a:gd name="connsiteX0" fmla="*/ 65238 w 1865796"/>
                      <a:gd name="connsiteY0" fmla="*/ 984929 h 985189"/>
                      <a:gd name="connsiteX1" fmla="*/ 65237 w 1865796"/>
                      <a:gd name="connsiteY1" fmla="*/ 892199 h 985189"/>
                      <a:gd name="connsiteX2" fmla="*/ 456663 w 1865796"/>
                      <a:gd name="connsiteY2" fmla="*/ 716685 h 985189"/>
                      <a:gd name="connsiteX3" fmla="*/ 691518 w 1865796"/>
                      <a:gd name="connsiteY3" fmla="*/ 190141 h 985189"/>
                      <a:gd name="connsiteX4" fmla="*/ 1161229 w 1865796"/>
                      <a:gd name="connsiteY4" fmla="*/ 102383 h 985189"/>
                      <a:gd name="connsiteX5" fmla="*/ 1552655 w 1865796"/>
                      <a:gd name="connsiteY5" fmla="*/ 804441 h 985189"/>
                      <a:gd name="connsiteX6" fmla="*/ 1865796 w 1865796"/>
                      <a:gd name="connsiteY6" fmla="*/ 979955 h 985189"/>
                      <a:gd name="connsiteX0" fmla="*/ 65238 w 1865796"/>
                      <a:gd name="connsiteY0" fmla="*/ 897173 h 897433"/>
                      <a:gd name="connsiteX1" fmla="*/ 65237 w 1865796"/>
                      <a:gd name="connsiteY1" fmla="*/ 804443 h 897433"/>
                      <a:gd name="connsiteX2" fmla="*/ 456663 w 1865796"/>
                      <a:gd name="connsiteY2" fmla="*/ 628929 h 897433"/>
                      <a:gd name="connsiteX3" fmla="*/ 691518 w 1865796"/>
                      <a:gd name="connsiteY3" fmla="*/ 102385 h 897433"/>
                      <a:gd name="connsiteX4" fmla="*/ 1161229 w 1865796"/>
                      <a:gd name="connsiteY4" fmla="*/ 102383 h 897433"/>
                      <a:gd name="connsiteX5" fmla="*/ 1552655 w 1865796"/>
                      <a:gd name="connsiteY5" fmla="*/ 716685 h 897433"/>
                      <a:gd name="connsiteX6" fmla="*/ 1865796 w 1865796"/>
                      <a:gd name="connsiteY6" fmla="*/ 892199 h 897433"/>
                      <a:gd name="connsiteX0" fmla="*/ 0 w 1800558"/>
                      <a:gd name="connsiteY0" fmla="*/ 897173 h 897173"/>
                      <a:gd name="connsiteX1" fmla="*/ 391425 w 1800558"/>
                      <a:gd name="connsiteY1" fmla="*/ 628929 h 897173"/>
                      <a:gd name="connsiteX2" fmla="*/ 626280 w 1800558"/>
                      <a:gd name="connsiteY2" fmla="*/ 102385 h 897173"/>
                      <a:gd name="connsiteX3" fmla="*/ 1095991 w 1800558"/>
                      <a:gd name="connsiteY3" fmla="*/ 102383 h 897173"/>
                      <a:gd name="connsiteX4" fmla="*/ 1487417 w 1800558"/>
                      <a:gd name="connsiteY4" fmla="*/ 716685 h 897173"/>
                      <a:gd name="connsiteX5" fmla="*/ 1800558 w 1800558"/>
                      <a:gd name="connsiteY5" fmla="*/ 892199 h 897173"/>
                      <a:gd name="connsiteX0" fmla="*/ 0 w 1800558"/>
                      <a:gd name="connsiteY0" fmla="*/ 897173 h 897173"/>
                      <a:gd name="connsiteX1" fmla="*/ 313140 w 1800558"/>
                      <a:gd name="connsiteY1" fmla="*/ 541170 h 897173"/>
                      <a:gd name="connsiteX2" fmla="*/ 626280 w 1800558"/>
                      <a:gd name="connsiteY2" fmla="*/ 102385 h 897173"/>
                      <a:gd name="connsiteX3" fmla="*/ 1095991 w 1800558"/>
                      <a:gd name="connsiteY3" fmla="*/ 102383 h 897173"/>
                      <a:gd name="connsiteX4" fmla="*/ 1487417 w 1800558"/>
                      <a:gd name="connsiteY4" fmla="*/ 716685 h 897173"/>
                      <a:gd name="connsiteX5" fmla="*/ 1800558 w 1800558"/>
                      <a:gd name="connsiteY5" fmla="*/ 892199 h 897173"/>
                      <a:gd name="connsiteX0" fmla="*/ 0 w 1800558"/>
                      <a:gd name="connsiteY0" fmla="*/ 897173 h 897173"/>
                      <a:gd name="connsiteX1" fmla="*/ 391425 w 1800558"/>
                      <a:gd name="connsiteY1" fmla="*/ 628927 h 897173"/>
                      <a:gd name="connsiteX2" fmla="*/ 626280 w 1800558"/>
                      <a:gd name="connsiteY2" fmla="*/ 102385 h 897173"/>
                      <a:gd name="connsiteX3" fmla="*/ 1095991 w 1800558"/>
                      <a:gd name="connsiteY3" fmla="*/ 102383 h 897173"/>
                      <a:gd name="connsiteX4" fmla="*/ 1487417 w 1800558"/>
                      <a:gd name="connsiteY4" fmla="*/ 716685 h 897173"/>
                      <a:gd name="connsiteX5" fmla="*/ 1800558 w 1800558"/>
                      <a:gd name="connsiteY5" fmla="*/ 892199 h 897173"/>
                      <a:gd name="connsiteX0" fmla="*/ 0 w 1800558"/>
                      <a:gd name="connsiteY0" fmla="*/ 882547 h 882547"/>
                      <a:gd name="connsiteX1" fmla="*/ 391425 w 1800558"/>
                      <a:gd name="connsiteY1" fmla="*/ 614301 h 882547"/>
                      <a:gd name="connsiteX2" fmla="*/ 704566 w 1800558"/>
                      <a:gd name="connsiteY2" fmla="*/ 175515 h 882547"/>
                      <a:gd name="connsiteX3" fmla="*/ 1095991 w 1800558"/>
                      <a:gd name="connsiteY3" fmla="*/ 87757 h 882547"/>
                      <a:gd name="connsiteX4" fmla="*/ 1487417 w 1800558"/>
                      <a:gd name="connsiteY4" fmla="*/ 702059 h 882547"/>
                      <a:gd name="connsiteX5" fmla="*/ 1800558 w 1800558"/>
                      <a:gd name="connsiteY5" fmla="*/ 877573 h 882547"/>
                      <a:gd name="connsiteX0" fmla="*/ 0 w 1800558"/>
                      <a:gd name="connsiteY0" fmla="*/ 897174 h 897174"/>
                      <a:gd name="connsiteX1" fmla="*/ 391425 w 1800558"/>
                      <a:gd name="connsiteY1" fmla="*/ 628928 h 897174"/>
                      <a:gd name="connsiteX2" fmla="*/ 704566 w 1800558"/>
                      <a:gd name="connsiteY2" fmla="*/ 102384 h 897174"/>
                      <a:gd name="connsiteX3" fmla="*/ 1095991 w 1800558"/>
                      <a:gd name="connsiteY3" fmla="*/ 102384 h 897174"/>
                      <a:gd name="connsiteX4" fmla="*/ 1487417 w 1800558"/>
                      <a:gd name="connsiteY4" fmla="*/ 716686 h 897174"/>
                      <a:gd name="connsiteX5" fmla="*/ 1800558 w 1800558"/>
                      <a:gd name="connsiteY5" fmla="*/ 892200 h 897174"/>
                      <a:gd name="connsiteX0" fmla="*/ 0 w 1800558"/>
                      <a:gd name="connsiteY0" fmla="*/ 897174 h 897174"/>
                      <a:gd name="connsiteX1" fmla="*/ 469710 w 1800558"/>
                      <a:gd name="connsiteY1" fmla="*/ 716686 h 897174"/>
                      <a:gd name="connsiteX2" fmla="*/ 704566 w 1800558"/>
                      <a:gd name="connsiteY2" fmla="*/ 102384 h 897174"/>
                      <a:gd name="connsiteX3" fmla="*/ 1095991 w 1800558"/>
                      <a:gd name="connsiteY3" fmla="*/ 102384 h 897174"/>
                      <a:gd name="connsiteX4" fmla="*/ 1487417 w 1800558"/>
                      <a:gd name="connsiteY4" fmla="*/ 716686 h 897174"/>
                      <a:gd name="connsiteX5" fmla="*/ 1800558 w 1800558"/>
                      <a:gd name="connsiteY5" fmla="*/ 892200 h 897174"/>
                      <a:gd name="connsiteX0" fmla="*/ 0 w 1800558"/>
                      <a:gd name="connsiteY0" fmla="*/ 897174 h 897174"/>
                      <a:gd name="connsiteX1" fmla="*/ 469710 w 1800558"/>
                      <a:gd name="connsiteY1" fmla="*/ 628928 h 897174"/>
                      <a:gd name="connsiteX2" fmla="*/ 704566 w 1800558"/>
                      <a:gd name="connsiteY2" fmla="*/ 102384 h 897174"/>
                      <a:gd name="connsiteX3" fmla="*/ 1095991 w 1800558"/>
                      <a:gd name="connsiteY3" fmla="*/ 102384 h 897174"/>
                      <a:gd name="connsiteX4" fmla="*/ 1487417 w 1800558"/>
                      <a:gd name="connsiteY4" fmla="*/ 716686 h 897174"/>
                      <a:gd name="connsiteX5" fmla="*/ 1800558 w 1800558"/>
                      <a:gd name="connsiteY5" fmla="*/ 892200 h 897174"/>
                      <a:gd name="connsiteX0" fmla="*/ 0 w 1800558"/>
                      <a:gd name="connsiteY0" fmla="*/ 897174 h 897174"/>
                      <a:gd name="connsiteX1" fmla="*/ 469710 w 1800558"/>
                      <a:gd name="connsiteY1" fmla="*/ 541171 h 897174"/>
                      <a:gd name="connsiteX2" fmla="*/ 704566 w 1800558"/>
                      <a:gd name="connsiteY2" fmla="*/ 102384 h 897174"/>
                      <a:gd name="connsiteX3" fmla="*/ 1095991 w 1800558"/>
                      <a:gd name="connsiteY3" fmla="*/ 102384 h 897174"/>
                      <a:gd name="connsiteX4" fmla="*/ 1487417 w 1800558"/>
                      <a:gd name="connsiteY4" fmla="*/ 716686 h 897174"/>
                      <a:gd name="connsiteX5" fmla="*/ 1800558 w 1800558"/>
                      <a:gd name="connsiteY5" fmla="*/ 892200 h 897174"/>
                      <a:gd name="connsiteX0" fmla="*/ 0 w 1800558"/>
                      <a:gd name="connsiteY0" fmla="*/ 897174 h 897174"/>
                      <a:gd name="connsiteX1" fmla="*/ 469710 w 1800558"/>
                      <a:gd name="connsiteY1" fmla="*/ 541171 h 897174"/>
                      <a:gd name="connsiteX2" fmla="*/ 704566 w 1800558"/>
                      <a:gd name="connsiteY2" fmla="*/ 102384 h 897174"/>
                      <a:gd name="connsiteX3" fmla="*/ 1174277 w 1800558"/>
                      <a:gd name="connsiteY3" fmla="*/ 102384 h 897174"/>
                      <a:gd name="connsiteX4" fmla="*/ 1487417 w 1800558"/>
                      <a:gd name="connsiteY4" fmla="*/ 716686 h 897174"/>
                      <a:gd name="connsiteX5" fmla="*/ 1800558 w 1800558"/>
                      <a:gd name="connsiteY5" fmla="*/ 892200 h 897174"/>
                      <a:gd name="connsiteX0" fmla="*/ 0 w 1800558"/>
                      <a:gd name="connsiteY0" fmla="*/ 853295 h 853295"/>
                      <a:gd name="connsiteX1" fmla="*/ 469710 w 1800558"/>
                      <a:gd name="connsiteY1" fmla="*/ 497292 h 853295"/>
                      <a:gd name="connsiteX2" fmla="*/ 704566 w 1800558"/>
                      <a:gd name="connsiteY2" fmla="*/ 58505 h 853295"/>
                      <a:gd name="connsiteX3" fmla="*/ 1174277 w 1800558"/>
                      <a:gd name="connsiteY3" fmla="*/ 146263 h 853295"/>
                      <a:gd name="connsiteX4" fmla="*/ 1487417 w 1800558"/>
                      <a:gd name="connsiteY4" fmla="*/ 672807 h 853295"/>
                      <a:gd name="connsiteX5" fmla="*/ 1800558 w 1800558"/>
                      <a:gd name="connsiteY5" fmla="*/ 848321 h 853295"/>
                      <a:gd name="connsiteX0" fmla="*/ 0 w 1800558"/>
                      <a:gd name="connsiteY0" fmla="*/ 794789 h 794789"/>
                      <a:gd name="connsiteX1" fmla="*/ 469710 w 1800558"/>
                      <a:gd name="connsiteY1" fmla="*/ 438786 h 794789"/>
                      <a:gd name="connsiteX2" fmla="*/ 782851 w 1800558"/>
                      <a:gd name="connsiteY2" fmla="*/ 87757 h 794789"/>
                      <a:gd name="connsiteX3" fmla="*/ 1174277 w 1800558"/>
                      <a:gd name="connsiteY3" fmla="*/ 87757 h 794789"/>
                      <a:gd name="connsiteX4" fmla="*/ 1487417 w 1800558"/>
                      <a:gd name="connsiteY4" fmla="*/ 614301 h 794789"/>
                      <a:gd name="connsiteX5" fmla="*/ 1800558 w 1800558"/>
                      <a:gd name="connsiteY5" fmla="*/ 789815 h 794789"/>
                      <a:gd name="connsiteX0" fmla="*/ 0 w 1800558"/>
                      <a:gd name="connsiteY0" fmla="*/ 794789 h 794789"/>
                      <a:gd name="connsiteX1" fmla="*/ 547995 w 1800558"/>
                      <a:gd name="connsiteY1" fmla="*/ 526544 h 794789"/>
                      <a:gd name="connsiteX2" fmla="*/ 782851 w 1800558"/>
                      <a:gd name="connsiteY2" fmla="*/ 87757 h 794789"/>
                      <a:gd name="connsiteX3" fmla="*/ 1174277 w 1800558"/>
                      <a:gd name="connsiteY3" fmla="*/ 87757 h 794789"/>
                      <a:gd name="connsiteX4" fmla="*/ 1487417 w 1800558"/>
                      <a:gd name="connsiteY4" fmla="*/ 614301 h 794789"/>
                      <a:gd name="connsiteX5" fmla="*/ 1800558 w 1800558"/>
                      <a:gd name="connsiteY5" fmla="*/ 789815 h 794789"/>
                      <a:gd name="connsiteX0" fmla="*/ 0 w 1643989"/>
                      <a:gd name="connsiteY0" fmla="*/ 789815 h 789815"/>
                      <a:gd name="connsiteX1" fmla="*/ 391426 w 1643989"/>
                      <a:gd name="connsiteY1" fmla="*/ 526544 h 789815"/>
                      <a:gd name="connsiteX2" fmla="*/ 626282 w 1643989"/>
                      <a:gd name="connsiteY2" fmla="*/ 87757 h 789815"/>
                      <a:gd name="connsiteX3" fmla="*/ 1017708 w 1643989"/>
                      <a:gd name="connsiteY3" fmla="*/ 87757 h 789815"/>
                      <a:gd name="connsiteX4" fmla="*/ 1330848 w 1643989"/>
                      <a:gd name="connsiteY4" fmla="*/ 614301 h 789815"/>
                      <a:gd name="connsiteX5" fmla="*/ 1643989 w 1643989"/>
                      <a:gd name="connsiteY5" fmla="*/ 789815 h 789815"/>
                      <a:gd name="connsiteX0" fmla="*/ 0 w 1800560"/>
                      <a:gd name="connsiteY0" fmla="*/ 789815 h 789815"/>
                      <a:gd name="connsiteX1" fmla="*/ 547997 w 1800560"/>
                      <a:gd name="connsiteY1" fmla="*/ 526544 h 789815"/>
                      <a:gd name="connsiteX2" fmla="*/ 782853 w 1800560"/>
                      <a:gd name="connsiteY2" fmla="*/ 87757 h 789815"/>
                      <a:gd name="connsiteX3" fmla="*/ 1174279 w 1800560"/>
                      <a:gd name="connsiteY3" fmla="*/ 87757 h 789815"/>
                      <a:gd name="connsiteX4" fmla="*/ 1487419 w 1800560"/>
                      <a:gd name="connsiteY4" fmla="*/ 614301 h 789815"/>
                      <a:gd name="connsiteX5" fmla="*/ 1800560 w 1800560"/>
                      <a:gd name="connsiteY5" fmla="*/ 789815 h 789815"/>
                      <a:gd name="connsiteX0" fmla="*/ 0 w 1878845"/>
                      <a:gd name="connsiteY0" fmla="*/ 789815 h 789815"/>
                      <a:gd name="connsiteX1" fmla="*/ 547997 w 1878845"/>
                      <a:gd name="connsiteY1" fmla="*/ 526544 h 789815"/>
                      <a:gd name="connsiteX2" fmla="*/ 782853 w 1878845"/>
                      <a:gd name="connsiteY2" fmla="*/ 87757 h 789815"/>
                      <a:gd name="connsiteX3" fmla="*/ 1174279 w 1878845"/>
                      <a:gd name="connsiteY3" fmla="*/ 87757 h 789815"/>
                      <a:gd name="connsiteX4" fmla="*/ 1487419 w 1878845"/>
                      <a:gd name="connsiteY4" fmla="*/ 614301 h 789815"/>
                      <a:gd name="connsiteX5" fmla="*/ 1878845 w 1878845"/>
                      <a:gd name="connsiteY5" fmla="*/ 702058 h 789815"/>
                      <a:gd name="connsiteX0" fmla="*/ 0 w 1878845"/>
                      <a:gd name="connsiteY0" fmla="*/ 819068 h 921451"/>
                      <a:gd name="connsiteX1" fmla="*/ 547997 w 1878845"/>
                      <a:gd name="connsiteY1" fmla="*/ 555797 h 921451"/>
                      <a:gd name="connsiteX2" fmla="*/ 782853 w 1878845"/>
                      <a:gd name="connsiteY2" fmla="*/ 117010 h 921451"/>
                      <a:gd name="connsiteX3" fmla="*/ 1174279 w 1878845"/>
                      <a:gd name="connsiteY3" fmla="*/ 117010 h 921451"/>
                      <a:gd name="connsiteX4" fmla="*/ 1565704 w 1878845"/>
                      <a:gd name="connsiteY4" fmla="*/ 819068 h 921451"/>
                      <a:gd name="connsiteX5" fmla="*/ 1878845 w 1878845"/>
                      <a:gd name="connsiteY5" fmla="*/ 731311 h 921451"/>
                      <a:gd name="connsiteX0" fmla="*/ 0 w 1878845"/>
                      <a:gd name="connsiteY0" fmla="*/ 804441 h 819067"/>
                      <a:gd name="connsiteX1" fmla="*/ 547997 w 1878845"/>
                      <a:gd name="connsiteY1" fmla="*/ 541170 h 819067"/>
                      <a:gd name="connsiteX2" fmla="*/ 782853 w 1878845"/>
                      <a:gd name="connsiteY2" fmla="*/ 102383 h 819067"/>
                      <a:gd name="connsiteX3" fmla="*/ 1174279 w 1878845"/>
                      <a:gd name="connsiteY3" fmla="*/ 102383 h 819067"/>
                      <a:gd name="connsiteX4" fmla="*/ 1487419 w 1878845"/>
                      <a:gd name="connsiteY4" fmla="*/ 716684 h 819067"/>
                      <a:gd name="connsiteX5" fmla="*/ 1878845 w 1878845"/>
                      <a:gd name="connsiteY5" fmla="*/ 716684 h 819067"/>
                      <a:gd name="connsiteX0" fmla="*/ 0 w 1878845"/>
                      <a:gd name="connsiteY0" fmla="*/ 804441 h 833694"/>
                      <a:gd name="connsiteX1" fmla="*/ 469712 w 1878845"/>
                      <a:gd name="connsiteY1" fmla="*/ 716684 h 833694"/>
                      <a:gd name="connsiteX2" fmla="*/ 782853 w 1878845"/>
                      <a:gd name="connsiteY2" fmla="*/ 102383 h 833694"/>
                      <a:gd name="connsiteX3" fmla="*/ 1174279 w 1878845"/>
                      <a:gd name="connsiteY3" fmla="*/ 102383 h 833694"/>
                      <a:gd name="connsiteX4" fmla="*/ 1487419 w 1878845"/>
                      <a:gd name="connsiteY4" fmla="*/ 716684 h 833694"/>
                      <a:gd name="connsiteX5" fmla="*/ 1878845 w 1878845"/>
                      <a:gd name="connsiteY5" fmla="*/ 716684 h 833694"/>
                      <a:gd name="connsiteX0" fmla="*/ 0 w 1878844"/>
                      <a:gd name="connsiteY0" fmla="*/ 628927 h 819067"/>
                      <a:gd name="connsiteX1" fmla="*/ 469711 w 1878844"/>
                      <a:gd name="connsiteY1" fmla="*/ 716684 h 819067"/>
                      <a:gd name="connsiteX2" fmla="*/ 782852 w 1878844"/>
                      <a:gd name="connsiteY2" fmla="*/ 102383 h 819067"/>
                      <a:gd name="connsiteX3" fmla="*/ 1174278 w 1878844"/>
                      <a:gd name="connsiteY3" fmla="*/ 102383 h 819067"/>
                      <a:gd name="connsiteX4" fmla="*/ 1487418 w 1878844"/>
                      <a:gd name="connsiteY4" fmla="*/ 716684 h 819067"/>
                      <a:gd name="connsiteX5" fmla="*/ 1878844 w 1878844"/>
                      <a:gd name="connsiteY5" fmla="*/ 716684 h 819067"/>
                      <a:gd name="connsiteX0" fmla="*/ 0 w 1878844"/>
                      <a:gd name="connsiteY0" fmla="*/ 716684 h 906825"/>
                      <a:gd name="connsiteX1" fmla="*/ 469711 w 1878844"/>
                      <a:gd name="connsiteY1" fmla="*/ 804441 h 906825"/>
                      <a:gd name="connsiteX2" fmla="*/ 782851 w 1878844"/>
                      <a:gd name="connsiteY2" fmla="*/ 102383 h 906825"/>
                      <a:gd name="connsiteX3" fmla="*/ 1174278 w 1878844"/>
                      <a:gd name="connsiteY3" fmla="*/ 190140 h 906825"/>
                      <a:gd name="connsiteX4" fmla="*/ 1487418 w 1878844"/>
                      <a:gd name="connsiteY4" fmla="*/ 804441 h 906825"/>
                      <a:gd name="connsiteX5" fmla="*/ 1878844 w 1878844"/>
                      <a:gd name="connsiteY5" fmla="*/ 804441 h 906825"/>
                      <a:gd name="connsiteX0" fmla="*/ 0 w 1878844"/>
                      <a:gd name="connsiteY0" fmla="*/ 731311 h 936078"/>
                      <a:gd name="connsiteX1" fmla="*/ 469711 w 1878844"/>
                      <a:gd name="connsiteY1" fmla="*/ 819068 h 936078"/>
                      <a:gd name="connsiteX2" fmla="*/ 782851 w 1878844"/>
                      <a:gd name="connsiteY2" fmla="*/ 117010 h 936078"/>
                      <a:gd name="connsiteX3" fmla="*/ 1252562 w 1878844"/>
                      <a:gd name="connsiteY3" fmla="*/ 117010 h 936078"/>
                      <a:gd name="connsiteX4" fmla="*/ 1487418 w 1878844"/>
                      <a:gd name="connsiteY4" fmla="*/ 819068 h 936078"/>
                      <a:gd name="connsiteX5" fmla="*/ 1878844 w 1878844"/>
                      <a:gd name="connsiteY5" fmla="*/ 819068 h 936078"/>
                      <a:gd name="connsiteX0" fmla="*/ 0 w 1878845"/>
                      <a:gd name="connsiteY0" fmla="*/ 643552 h 936078"/>
                      <a:gd name="connsiteX1" fmla="*/ 469712 w 1878845"/>
                      <a:gd name="connsiteY1" fmla="*/ 819068 h 936078"/>
                      <a:gd name="connsiteX2" fmla="*/ 782852 w 1878845"/>
                      <a:gd name="connsiteY2" fmla="*/ 117010 h 936078"/>
                      <a:gd name="connsiteX3" fmla="*/ 1252563 w 1878845"/>
                      <a:gd name="connsiteY3" fmla="*/ 117010 h 936078"/>
                      <a:gd name="connsiteX4" fmla="*/ 1487419 w 1878845"/>
                      <a:gd name="connsiteY4" fmla="*/ 819068 h 936078"/>
                      <a:gd name="connsiteX5" fmla="*/ 1878845 w 1878845"/>
                      <a:gd name="connsiteY5" fmla="*/ 819068 h 936078"/>
                      <a:gd name="connsiteX0" fmla="*/ 0 w 1878845"/>
                      <a:gd name="connsiteY0" fmla="*/ 643553 h 936079"/>
                      <a:gd name="connsiteX1" fmla="*/ 469712 w 1878845"/>
                      <a:gd name="connsiteY1" fmla="*/ 819069 h 936079"/>
                      <a:gd name="connsiteX2" fmla="*/ 861138 w 1878845"/>
                      <a:gd name="connsiteY2" fmla="*/ 117010 h 936079"/>
                      <a:gd name="connsiteX3" fmla="*/ 1252563 w 1878845"/>
                      <a:gd name="connsiteY3" fmla="*/ 117011 h 936079"/>
                      <a:gd name="connsiteX4" fmla="*/ 1487419 w 1878845"/>
                      <a:gd name="connsiteY4" fmla="*/ 819069 h 936079"/>
                      <a:gd name="connsiteX5" fmla="*/ 1878845 w 1878845"/>
                      <a:gd name="connsiteY5" fmla="*/ 819069 h 936079"/>
                      <a:gd name="connsiteX0" fmla="*/ 0 w 1878845"/>
                      <a:gd name="connsiteY0" fmla="*/ 643553 h 936079"/>
                      <a:gd name="connsiteX1" fmla="*/ 469712 w 1878845"/>
                      <a:gd name="connsiteY1" fmla="*/ 819069 h 936079"/>
                      <a:gd name="connsiteX2" fmla="*/ 861138 w 1878845"/>
                      <a:gd name="connsiteY2" fmla="*/ 117010 h 936079"/>
                      <a:gd name="connsiteX3" fmla="*/ 1174279 w 1878845"/>
                      <a:gd name="connsiteY3" fmla="*/ 117011 h 936079"/>
                      <a:gd name="connsiteX4" fmla="*/ 1487419 w 1878845"/>
                      <a:gd name="connsiteY4" fmla="*/ 819069 h 936079"/>
                      <a:gd name="connsiteX5" fmla="*/ 1878845 w 1878845"/>
                      <a:gd name="connsiteY5" fmla="*/ 819069 h 936079"/>
                      <a:gd name="connsiteX0" fmla="*/ 0 w 1800560"/>
                      <a:gd name="connsiteY0" fmla="*/ 643553 h 936079"/>
                      <a:gd name="connsiteX1" fmla="*/ 469712 w 1800560"/>
                      <a:gd name="connsiteY1" fmla="*/ 819069 h 936079"/>
                      <a:gd name="connsiteX2" fmla="*/ 861138 w 1800560"/>
                      <a:gd name="connsiteY2" fmla="*/ 117010 h 936079"/>
                      <a:gd name="connsiteX3" fmla="*/ 1174279 w 1800560"/>
                      <a:gd name="connsiteY3" fmla="*/ 117011 h 936079"/>
                      <a:gd name="connsiteX4" fmla="*/ 1487419 w 1800560"/>
                      <a:gd name="connsiteY4" fmla="*/ 819069 h 936079"/>
                      <a:gd name="connsiteX5" fmla="*/ 1800560 w 1800560"/>
                      <a:gd name="connsiteY5" fmla="*/ 819069 h 936079"/>
                      <a:gd name="connsiteX0" fmla="*/ 0 w 1957130"/>
                      <a:gd name="connsiteY0" fmla="*/ 643553 h 906826"/>
                      <a:gd name="connsiteX1" fmla="*/ 469712 w 1957130"/>
                      <a:gd name="connsiteY1" fmla="*/ 819069 h 906826"/>
                      <a:gd name="connsiteX2" fmla="*/ 861138 w 1957130"/>
                      <a:gd name="connsiteY2" fmla="*/ 117010 h 906826"/>
                      <a:gd name="connsiteX3" fmla="*/ 1174279 w 1957130"/>
                      <a:gd name="connsiteY3" fmla="*/ 117011 h 906826"/>
                      <a:gd name="connsiteX4" fmla="*/ 1487419 w 1957130"/>
                      <a:gd name="connsiteY4" fmla="*/ 819069 h 906826"/>
                      <a:gd name="connsiteX5" fmla="*/ 1957130 w 1957130"/>
                      <a:gd name="connsiteY5" fmla="*/ 555797 h 906826"/>
                      <a:gd name="connsiteX0" fmla="*/ 0 w 1957130"/>
                      <a:gd name="connsiteY0" fmla="*/ 643553 h 913099"/>
                      <a:gd name="connsiteX1" fmla="*/ 469712 w 1957130"/>
                      <a:gd name="connsiteY1" fmla="*/ 819069 h 913099"/>
                      <a:gd name="connsiteX2" fmla="*/ 861138 w 1957130"/>
                      <a:gd name="connsiteY2" fmla="*/ 117010 h 913099"/>
                      <a:gd name="connsiteX3" fmla="*/ 1174279 w 1957130"/>
                      <a:gd name="connsiteY3" fmla="*/ 117011 h 913099"/>
                      <a:gd name="connsiteX4" fmla="*/ 1487419 w 1957130"/>
                      <a:gd name="connsiteY4" fmla="*/ 819069 h 913099"/>
                      <a:gd name="connsiteX5" fmla="*/ 1763022 w 1957130"/>
                      <a:gd name="connsiteY5" fmla="*/ 681191 h 913099"/>
                      <a:gd name="connsiteX6" fmla="*/ 1957130 w 1957130"/>
                      <a:gd name="connsiteY6" fmla="*/ 555797 h 913099"/>
                      <a:gd name="connsiteX0" fmla="*/ 0 w 1957130"/>
                      <a:gd name="connsiteY0" fmla="*/ 643553 h 936079"/>
                      <a:gd name="connsiteX1" fmla="*/ 469712 w 1957130"/>
                      <a:gd name="connsiteY1" fmla="*/ 819069 h 936079"/>
                      <a:gd name="connsiteX2" fmla="*/ 861138 w 1957130"/>
                      <a:gd name="connsiteY2" fmla="*/ 117010 h 936079"/>
                      <a:gd name="connsiteX3" fmla="*/ 1174279 w 1957130"/>
                      <a:gd name="connsiteY3" fmla="*/ 117011 h 936079"/>
                      <a:gd name="connsiteX4" fmla="*/ 1487419 w 1957130"/>
                      <a:gd name="connsiteY4" fmla="*/ 819069 h 936079"/>
                      <a:gd name="connsiteX5" fmla="*/ 1800560 w 1957130"/>
                      <a:gd name="connsiteY5" fmla="*/ 819069 h 936079"/>
                      <a:gd name="connsiteX6" fmla="*/ 1957130 w 1957130"/>
                      <a:gd name="connsiteY6" fmla="*/ 555797 h 936079"/>
                      <a:gd name="connsiteX0" fmla="*/ 0 w 1852751"/>
                      <a:gd name="connsiteY0" fmla="*/ 643553 h 936079"/>
                      <a:gd name="connsiteX1" fmla="*/ 469712 w 1852751"/>
                      <a:gd name="connsiteY1" fmla="*/ 819069 h 936079"/>
                      <a:gd name="connsiteX2" fmla="*/ 861138 w 1852751"/>
                      <a:gd name="connsiteY2" fmla="*/ 117010 h 936079"/>
                      <a:gd name="connsiteX3" fmla="*/ 1174279 w 1852751"/>
                      <a:gd name="connsiteY3" fmla="*/ 117011 h 936079"/>
                      <a:gd name="connsiteX4" fmla="*/ 1487419 w 1852751"/>
                      <a:gd name="connsiteY4" fmla="*/ 819069 h 936079"/>
                      <a:gd name="connsiteX5" fmla="*/ 1800560 w 1852751"/>
                      <a:gd name="connsiteY5" fmla="*/ 819069 h 936079"/>
                      <a:gd name="connsiteX6" fmla="*/ 1800560 w 1852751"/>
                      <a:gd name="connsiteY6" fmla="*/ 555797 h 936079"/>
                      <a:gd name="connsiteX0" fmla="*/ 0 w 1878845"/>
                      <a:gd name="connsiteY0" fmla="*/ 643553 h 936079"/>
                      <a:gd name="connsiteX1" fmla="*/ 469712 w 1878845"/>
                      <a:gd name="connsiteY1" fmla="*/ 819069 h 936079"/>
                      <a:gd name="connsiteX2" fmla="*/ 861138 w 1878845"/>
                      <a:gd name="connsiteY2" fmla="*/ 117010 h 936079"/>
                      <a:gd name="connsiteX3" fmla="*/ 1174279 w 1878845"/>
                      <a:gd name="connsiteY3" fmla="*/ 117011 h 936079"/>
                      <a:gd name="connsiteX4" fmla="*/ 1487419 w 1878845"/>
                      <a:gd name="connsiteY4" fmla="*/ 819069 h 936079"/>
                      <a:gd name="connsiteX5" fmla="*/ 1800560 w 1878845"/>
                      <a:gd name="connsiteY5" fmla="*/ 819069 h 936079"/>
                      <a:gd name="connsiteX6" fmla="*/ 1878845 w 1878845"/>
                      <a:gd name="connsiteY6" fmla="*/ 555797 h 936079"/>
                      <a:gd name="connsiteX0" fmla="*/ 0 w 1878845"/>
                      <a:gd name="connsiteY0" fmla="*/ 643553 h 921452"/>
                      <a:gd name="connsiteX1" fmla="*/ 469712 w 1878845"/>
                      <a:gd name="connsiteY1" fmla="*/ 819069 h 921452"/>
                      <a:gd name="connsiteX2" fmla="*/ 861138 w 1878845"/>
                      <a:gd name="connsiteY2" fmla="*/ 117010 h 921452"/>
                      <a:gd name="connsiteX3" fmla="*/ 1174279 w 1878845"/>
                      <a:gd name="connsiteY3" fmla="*/ 117011 h 921452"/>
                      <a:gd name="connsiteX4" fmla="*/ 1487419 w 1878845"/>
                      <a:gd name="connsiteY4" fmla="*/ 819069 h 921452"/>
                      <a:gd name="connsiteX5" fmla="*/ 1800560 w 1878845"/>
                      <a:gd name="connsiteY5" fmla="*/ 731312 h 921452"/>
                      <a:gd name="connsiteX6" fmla="*/ 1878845 w 1878845"/>
                      <a:gd name="connsiteY6" fmla="*/ 555797 h 921452"/>
                      <a:gd name="connsiteX0" fmla="*/ 0 w 1878845"/>
                      <a:gd name="connsiteY0" fmla="*/ 643553 h 936079"/>
                      <a:gd name="connsiteX1" fmla="*/ 469712 w 1878845"/>
                      <a:gd name="connsiteY1" fmla="*/ 819069 h 936079"/>
                      <a:gd name="connsiteX2" fmla="*/ 861138 w 1878845"/>
                      <a:gd name="connsiteY2" fmla="*/ 117010 h 936079"/>
                      <a:gd name="connsiteX3" fmla="*/ 1174279 w 1878845"/>
                      <a:gd name="connsiteY3" fmla="*/ 117011 h 936079"/>
                      <a:gd name="connsiteX4" fmla="*/ 1487419 w 1878845"/>
                      <a:gd name="connsiteY4" fmla="*/ 819069 h 936079"/>
                      <a:gd name="connsiteX5" fmla="*/ 1800560 w 1878845"/>
                      <a:gd name="connsiteY5" fmla="*/ 819069 h 936079"/>
                      <a:gd name="connsiteX6" fmla="*/ 1878845 w 1878845"/>
                      <a:gd name="connsiteY6" fmla="*/ 555797 h 936079"/>
                      <a:gd name="connsiteX0" fmla="*/ 0 w 1878845"/>
                      <a:gd name="connsiteY0" fmla="*/ 643553 h 921452"/>
                      <a:gd name="connsiteX1" fmla="*/ 469712 w 1878845"/>
                      <a:gd name="connsiteY1" fmla="*/ 819069 h 921452"/>
                      <a:gd name="connsiteX2" fmla="*/ 861138 w 1878845"/>
                      <a:gd name="connsiteY2" fmla="*/ 117010 h 921452"/>
                      <a:gd name="connsiteX3" fmla="*/ 1174279 w 1878845"/>
                      <a:gd name="connsiteY3" fmla="*/ 117011 h 921452"/>
                      <a:gd name="connsiteX4" fmla="*/ 1487419 w 1878845"/>
                      <a:gd name="connsiteY4" fmla="*/ 819069 h 921452"/>
                      <a:gd name="connsiteX5" fmla="*/ 1800560 w 1878845"/>
                      <a:gd name="connsiteY5" fmla="*/ 731312 h 921452"/>
                      <a:gd name="connsiteX6" fmla="*/ 1878845 w 1878845"/>
                      <a:gd name="connsiteY6" fmla="*/ 555797 h 921452"/>
                      <a:gd name="connsiteX0" fmla="*/ 0 w 1722274"/>
                      <a:gd name="connsiteY0" fmla="*/ 819069 h 936079"/>
                      <a:gd name="connsiteX1" fmla="*/ 313141 w 1722274"/>
                      <a:gd name="connsiteY1" fmla="*/ 819069 h 936079"/>
                      <a:gd name="connsiteX2" fmla="*/ 704567 w 1722274"/>
                      <a:gd name="connsiteY2" fmla="*/ 117010 h 936079"/>
                      <a:gd name="connsiteX3" fmla="*/ 1017708 w 1722274"/>
                      <a:gd name="connsiteY3" fmla="*/ 117011 h 936079"/>
                      <a:gd name="connsiteX4" fmla="*/ 1330848 w 1722274"/>
                      <a:gd name="connsiteY4" fmla="*/ 819069 h 936079"/>
                      <a:gd name="connsiteX5" fmla="*/ 1643989 w 1722274"/>
                      <a:gd name="connsiteY5" fmla="*/ 731312 h 936079"/>
                      <a:gd name="connsiteX6" fmla="*/ 1722274 w 1722274"/>
                      <a:gd name="connsiteY6" fmla="*/ 555797 h 936079"/>
                      <a:gd name="connsiteX0" fmla="*/ 0 w 1722275"/>
                      <a:gd name="connsiteY0" fmla="*/ 731312 h 921453"/>
                      <a:gd name="connsiteX1" fmla="*/ 313142 w 1722275"/>
                      <a:gd name="connsiteY1" fmla="*/ 819069 h 921453"/>
                      <a:gd name="connsiteX2" fmla="*/ 704568 w 1722275"/>
                      <a:gd name="connsiteY2" fmla="*/ 117010 h 921453"/>
                      <a:gd name="connsiteX3" fmla="*/ 1017709 w 1722275"/>
                      <a:gd name="connsiteY3" fmla="*/ 117011 h 921453"/>
                      <a:gd name="connsiteX4" fmla="*/ 1330849 w 1722275"/>
                      <a:gd name="connsiteY4" fmla="*/ 819069 h 921453"/>
                      <a:gd name="connsiteX5" fmla="*/ 1643990 w 1722275"/>
                      <a:gd name="connsiteY5" fmla="*/ 731312 h 921453"/>
                      <a:gd name="connsiteX6" fmla="*/ 1722275 w 1722275"/>
                      <a:gd name="connsiteY6" fmla="*/ 555797 h 921453"/>
                      <a:gd name="connsiteX0" fmla="*/ 0 w 1722275"/>
                      <a:gd name="connsiteY0" fmla="*/ 731312 h 936079"/>
                      <a:gd name="connsiteX1" fmla="*/ 156571 w 1722275"/>
                      <a:gd name="connsiteY1" fmla="*/ 819069 h 936079"/>
                      <a:gd name="connsiteX2" fmla="*/ 313142 w 1722275"/>
                      <a:gd name="connsiteY2" fmla="*/ 819069 h 936079"/>
                      <a:gd name="connsiteX3" fmla="*/ 704568 w 1722275"/>
                      <a:gd name="connsiteY3" fmla="*/ 117010 h 936079"/>
                      <a:gd name="connsiteX4" fmla="*/ 1017709 w 1722275"/>
                      <a:gd name="connsiteY4" fmla="*/ 117011 h 936079"/>
                      <a:gd name="connsiteX5" fmla="*/ 1330849 w 1722275"/>
                      <a:gd name="connsiteY5" fmla="*/ 819069 h 936079"/>
                      <a:gd name="connsiteX6" fmla="*/ 1643990 w 1722275"/>
                      <a:gd name="connsiteY6" fmla="*/ 731312 h 936079"/>
                      <a:gd name="connsiteX7" fmla="*/ 1722275 w 1722275"/>
                      <a:gd name="connsiteY7" fmla="*/ 555797 h 936079"/>
                      <a:gd name="connsiteX0" fmla="*/ 0 w 1722275"/>
                      <a:gd name="connsiteY0" fmla="*/ 731312 h 950705"/>
                      <a:gd name="connsiteX1" fmla="*/ 78286 w 1722275"/>
                      <a:gd name="connsiteY1" fmla="*/ 906826 h 950705"/>
                      <a:gd name="connsiteX2" fmla="*/ 313142 w 1722275"/>
                      <a:gd name="connsiteY2" fmla="*/ 819069 h 950705"/>
                      <a:gd name="connsiteX3" fmla="*/ 704568 w 1722275"/>
                      <a:gd name="connsiteY3" fmla="*/ 117010 h 950705"/>
                      <a:gd name="connsiteX4" fmla="*/ 1017709 w 1722275"/>
                      <a:gd name="connsiteY4" fmla="*/ 117011 h 950705"/>
                      <a:gd name="connsiteX5" fmla="*/ 1330849 w 1722275"/>
                      <a:gd name="connsiteY5" fmla="*/ 819069 h 950705"/>
                      <a:gd name="connsiteX6" fmla="*/ 1643990 w 1722275"/>
                      <a:gd name="connsiteY6" fmla="*/ 731312 h 950705"/>
                      <a:gd name="connsiteX7" fmla="*/ 1722275 w 1722275"/>
                      <a:gd name="connsiteY7" fmla="*/ 555797 h 950705"/>
                      <a:gd name="connsiteX0" fmla="*/ 0 w 1722275"/>
                      <a:gd name="connsiteY0" fmla="*/ 731311 h 950703"/>
                      <a:gd name="connsiteX1" fmla="*/ 78286 w 1722275"/>
                      <a:gd name="connsiteY1" fmla="*/ 906825 h 950703"/>
                      <a:gd name="connsiteX2" fmla="*/ 469712 w 1722275"/>
                      <a:gd name="connsiteY2" fmla="*/ 819067 h 950703"/>
                      <a:gd name="connsiteX3" fmla="*/ 704568 w 1722275"/>
                      <a:gd name="connsiteY3" fmla="*/ 117009 h 950703"/>
                      <a:gd name="connsiteX4" fmla="*/ 1017709 w 1722275"/>
                      <a:gd name="connsiteY4" fmla="*/ 117010 h 950703"/>
                      <a:gd name="connsiteX5" fmla="*/ 1330849 w 1722275"/>
                      <a:gd name="connsiteY5" fmla="*/ 819068 h 950703"/>
                      <a:gd name="connsiteX6" fmla="*/ 1643990 w 1722275"/>
                      <a:gd name="connsiteY6" fmla="*/ 731311 h 950703"/>
                      <a:gd name="connsiteX7" fmla="*/ 1722275 w 1722275"/>
                      <a:gd name="connsiteY7" fmla="*/ 555796 h 950703"/>
                      <a:gd name="connsiteX0" fmla="*/ 0 w 1722275"/>
                      <a:gd name="connsiteY0" fmla="*/ 731311 h 950703"/>
                      <a:gd name="connsiteX1" fmla="*/ 234857 w 1722275"/>
                      <a:gd name="connsiteY1" fmla="*/ 906824 h 950703"/>
                      <a:gd name="connsiteX2" fmla="*/ 469712 w 1722275"/>
                      <a:gd name="connsiteY2" fmla="*/ 819067 h 950703"/>
                      <a:gd name="connsiteX3" fmla="*/ 704568 w 1722275"/>
                      <a:gd name="connsiteY3" fmla="*/ 117009 h 950703"/>
                      <a:gd name="connsiteX4" fmla="*/ 1017709 w 1722275"/>
                      <a:gd name="connsiteY4" fmla="*/ 117010 h 950703"/>
                      <a:gd name="connsiteX5" fmla="*/ 1330849 w 1722275"/>
                      <a:gd name="connsiteY5" fmla="*/ 819068 h 950703"/>
                      <a:gd name="connsiteX6" fmla="*/ 1643990 w 1722275"/>
                      <a:gd name="connsiteY6" fmla="*/ 731311 h 950703"/>
                      <a:gd name="connsiteX7" fmla="*/ 1722275 w 1722275"/>
                      <a:gd name="connsiteY7" fmla="*/ 555796 h 950703"/>
                      <a:gd name="connsiteX0" fmla="*/ 0 w 1643989"/>
                      <a:gd name="connsiteY0" fmla="*/ 731310 h 950703"/>
                      <a:gd name="connsiteX1" fmla="*/ 156571 w 1643989"/>
                      <a:gd name="connsiteY1" fmla="*/ 906824 h 950703"/>
                      <a:gd name="connsiteX2" fmla="*/ 391426 w 1643989"/>
                      <a:gd name="connsiteY2" fmla="*/ 819067 h 950703"/>
                      <a:gd name="connsiteX3" fmla="*/ 626282 w 1643989"/>
                      <a:gd name="connsiteY3" fmla="*/ 117009 h 950703"/>
                      <a:gd name="connsiteX4" fmla="*/ 939423 w 1643989"/>
                      <a:gd name="connsiteY4" fmla="*/ 117010 h 950703"/>
                      <a:gd name="connsiteX5" fmla="*/ 1252563 w 1643989"/>
                      <a:gd name="connsiteY5" fmla="*/ 819068 h 950703"/>
                      <a:gd name="connsiteX6" fmla="*/ 1565704 w 1643989"/>
                      <a:gd name="connsiteY6" fmla="*/ 731311 h 950703"/>
                      <a:gd name="connsiteX7" fmla="*/ 1643989 w 1643989"/>
                      <a:gd name="connsiteY7" fmla="*/ 555796 h 950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43989" h="950703">
                        <a:moveTo>
                          <a:pt x="0" y="731310"/>
                        </a:moveTo>
                        <a:cubicBezTo>
                          <a:pt x="16913" y="738434"/>
                          <a:pt x="91333" y="892198"/>
                          <a:pt x="156571" y="906824"/>
                        </a:cubicBezTo>
                        <a:cubicBezTo>
                          <a:pt x="221809" y="921450"/>
                          <a:pt x="313141" y="950703"/>
                          <a:pt x="391426" y="819067"/>
                        </a:cubicBezTo>
                        <a:cubicBezTo>
                          <a:pt x="469711" y="687431"/>
                          <a:pt x="534949" y="234018"/>
                          <a:pt x="626282" y="117009"/>
                        </a:cubicBezTo>
                        <a:cubicBezTo>
                          <a:pt x="717615" y="0"/>
                          <a:pt x="835043" y="0"/>
                          <a:pt x="939423" y="117010"/>
                        </a:cubicBezTo>
                        <a:cubicBezTo>
                          <a:pt x="1043803" y="234020"/>
                          <a:pt x="1148183" y="716685"/>
                          <a:pt x="1252563" y="819068"/>
                        </a:cubicBezTo>
                        <a:cubicBezTo>
                          <a:pt x="1356943" y="921451"/>
                          <a:pt x="1500466" y="775190"/>
                          <a:pt x="1565704" y="731311"/>
                        </a:cubicBezTo>
                        <a:cubicBezTo>
                          <a:pt x="1630942" y="687432"/>
                          <a:pt x="1611638" y="576695"/>
                          <a:pt x="1643989" y="555796"/>
                        </a:cubicBezTo>
                      </a:path>
                    </a:pathLst>
                  </a:custGeom>
                  <a:ln w="19050" cmpd="sng">
                    <a:solidFill>
                      <a:srgbClr val="009900"/>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defTabSz="779173" eaLnBrk="0" hangingPunct="0">
                      <a:defRPr/>
                    </a:pPr>
                    <a:endParaRPr kumimoji="0" lang="ja-JP" altLang="en-US" sz="2215" i="1">
                      <a:solidFill>
                        <a:srgbClr val="000000"/>
                      </a:solidFill>
                      <a:latin typeface="Meiryo UI" panose="020B0604030504040204" pitchFamily="50" charset="-128"/>
                      <a:ea typeface="Meiryo UI" panose="020B0604030504040204" pitchFamily="50" charset="-128"/>
                    </a:endParaRPr>
                  </a:p>
                </p:txBody>
              </p:sp>
              <p:sp>
                <p:nvSpPr>
                  <p:cNvPr id="47" name="正方形/長方形 46"/>
                  <p:cNvSpPr/>
                  <p:nvPr/>
                </p:nvSpPr>
                <p:spPr>
                  <a:xfrm>
                    <a:off x="769163" y="2809504"/>
                    <a:ext cx="2865946" cy="977659"/>
                  </a:xfrm>
                  <a:prstGeom prst="rect">
                    <a:avLst/>
                  </a:prstGeom>
                  <a:solidFill>
                    <a:schemeClr val="bg1">
                      <a:lumMod val="8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79173" eaLnBrk="0" hangingPunct="0">
                      <a:defRPr/>
                    </a:pPr>
                    <a:endParaRPr kumimoji="0" lang="en-US" altLang="ja-JP" sz="2215" i="1" dirty="0">
                      <a:solidFill>
                        <a:srgbClr val="000000"/>
                      </a:solidFill>
                      <a:latin typeface="Meiryo UI" panose="020B0604030504040204" pitchFamily="50" charset="-128"/>
                      <a:ea typeface="Meiryo UI" panose="020B0604030504040204" pitchFamily="50" charset="-128"/>
                    </a:endParaRPr>
                  </a:p>
                </p:txBody>
              </p:sp>
              <p:cxnSp>
                <p:nvCxnSpPr>
                  <p:cNvPr id="48" name="直線コネクタ 47"/>
                  <p:cNvCxnSpPr/>
                  <p:nvPr/>
                </p:nvCxnSpPr>
                <p:spPr>
                  <a:xfrm>
                    <a:off x="719766" y="2809661"/>
                    <a:ext cx="2998824" cy="5844"/>
                  </a:xfrm>
                  <a:prstGeom prst="line">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 name="テキスト ボックス 48"/>
                  <p:cNvSpPr txBox="1"/>
                  <p:nvPr/>
                </p:nvSpPr>
                <p:spPr>
                  <a:xfrm>
                    <a:off x="1389820" y="3112418"/>
                    <a:ext cx="2287924" cy="372396"/>
                  </a:xfrm>
                  <a:prstGeom prst="rect">
                    <a:avLst/>
                  </a:prstGeom>
                  <a:noFill/>
                </p:spPr>
                <p:txBody>
                  <a:bodyPr wrap="square" rtlCol="0">
                    <a:spAutoFit/>
                  </a:bodyPr>
                  <a:lstStyle/>
                  <a:p>
                    <a:pPr defTabSz="779173" eaLnBrk="0" hangingPunct="0">
                      <a:defRPr/>
                    </a:pPr>
                    <a:r>
                      <a:rPr kumimoji="0" lang="ja-JP" altLang="en-US" sz="1108" b="1" dirty="0">
                        <a:solidFill>
                          <a:srgbClr val="009900"/>
                        </a:solidFill>
                        <a:latin typeface="Meiryo UI" panose="020B0604030504040204" pitchFamily="50" charset="-128"/>
                        <a:ea typeface="Meiryo UI" panose="020B0604030504040204" pitchFamily="50" charset="-128"/>
                      </a:rPr>
                      <a:t>収受運賃の季節性</a:t>
                    </a:r>
                  </a:p>
                </p:txBody>
              </p:sp>
              <p:cxnSp>
                <p:nvCxnSpPr>
                  <p:cNvPr id="50" name="直線コネクタ 49"/>
                  <p:cNvCxnSpPr/>
                  <p:nvPr/>
                </p:nvCxnSpPr>
                <p:spPr>
                  <a:xfrm flipV="1">
                    <a:off x="719767" y="3801824"/>
                    <a:ext cx="2998825" cy="535"/>
                  </a:xfrm>
                  <a:prstGeom prst="line">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42" name="テキスト ボックス 41"/>
                <p:cNvSpPr txBox="1"/>
                <p:nvPr/>
              </p:nvSpPr>
              <p:spPr>
                <a:xfrm>
                  <a:off x="6312318" y="3825197"/>
                  <a:ext cx="518286" cy="303398"/>
                </a:xfrm>
                <a:prstGeom prst="rect">
                  <a:avLst/>
                </a:prstGeom>
                <a:noFill/>
              </p:spPr>
              <p:txBody>
                <a:bodyPr wrap="none" rtlCol="0">
                  <a:spAutoFit/>
                </a:bodyPr>
                <a:lstStyle/>
                <a:p>
                  <a:pPr defTabSz="779173" eaLnBrk="0" hangingPunct="0">
                    <a:defRPr/>
                  </a:pPr>
                  <a:r>
                    <a:rPr kumimoji="0" lang="ja-JP" altLang="en-US" sz="646" b="1" dirty="0">
                      <a:solidFill>
                        <a:srgbClr val="000000"/>
                      </a:solidFill>
                      <a:latin typeface="Meiryo UI" panose="020B0604030504040204" pitchFamily="50" charset="-128"/>
                      <a:ea typeface="Meiryo UI" panose="020B0604030504040204" pitchFamily="50" charset="-128"/>
                    </a:rPr>
                    <a:t>３０％</a:t>
                  </a:r>
                </a:p>
              </p:txBody>
            </p:sp>
            <p:cxnSp>
              <p:nvCxnSpPr>
                <p:cNvPr id="43" name="直線矢印コネクタ 42"/>
                <p:cNvCxnSpPr/>
                <p:nvPr/>
              </p:nvCxnSpPr>
              <p:spPr>
                <a:xfrm>
                  <a:off x="6312318" y="3622950"/>
                  <a:ext cx="0" cy="72000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p:nvPr/>
              </p:nvCxnSpPr>
              <p:spPr>
                <a:xfrm>
                  <a:off x="6312318" y="4331801"/>
                  <a:ext cx="1" cy="36000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5" name="テキスト ボックス 44"/>
                <p:cNvSpPr txBox="1"/>
                <p:nvPr/>
              </p:nvSpPr>
              <p:spPr>
                <a:xfrm>
                  <a:off x="6312318" y="4392401"/>
                  <a:ext cx="518286" cy="303398"/>
                </a:xfrm>
                <a:prstGeom prst="rect">
                  <a:avLst/>
                </a:prstGeom>
                <a:noFill/>
              </p:spPr>
              <p:txBody>
                <a:bodyPr wrap="none" rtlCol="0">
                  <a:spAutoFit/>
                </a:bodyPr>
                <a:lstStyle/>
                <a:p>
                  <a:pPr defTabSz="779173" eaLnBrk="0" hangingPunct="0">
                    <a:defRPr/>
                  </a:pPr>
                  <a:r>
                    <a:rPr kumimoji="0" lang="ja-JP" altLang="en-US" sz="646" b="1" dirty="0">
                      <a:solidFill>
                        <a:srgbClr val="000000"/>
                      </a:solidFill>
                      <a:latin typeface="Meiryo UI" panose="020B0604030504040204" pitchFamily="50" charset="-128"/>
                      <a:ea typeface="Meiryo UI" panose="020B0604030504040204" pitchFamily="50" charset="-128"/>
                    </a:rPr>
                    <a:t>１０％</a:t>
                  </a:r>
                </a:p>
              </p:txBody>
            </p:sp>
          </p:grpSp>
          <p:sp>
            <p:nvSpPr>
              <p:cNvPr id="38" name="テキスト ボックス 37"/>
              <p:cNvSpPr txBox="1"/>
              <p:nvPr/>
            </p:nvSpPr>
            <p:spPr>
              <a:xfrm>
                <a:off x="6773542" y="3004310"/>
                <a:ext cx="1596050" cy="339258"/>
              </a:xfrm>
              <a:prstGeom prst="rect">
                <a:avLst/>
              </a:prstGeom>
              <a:noFill/>
            </p:spPr>
            <p:txBody>
              <a:bodyPr vert="horz" wrap="square" rtlCol="0">
                <a:spAutoFit/>
              </a:bodyPr>
              <a:lstStyle/>
              <a:p>
                <a:pPr algn="ctr" defTabSz="779173" eaLnBrk="0" hangingPunct="0">
                  <a:defRPr/>
                </a:pPr>
                <a:r>
                  <a:rPr kumimoji="0" lang="ja-JP" altLang="en-US" sz="923" b="1" dirty="0">
                    <a:solidFill>
                      <a:srgbClr val="FFFFFF">
                        <a:lumMod val="50000"/>
                      </a:srgbClr>
                    </a:solidFill>
                    <a:latin typeface="Meiryo UI" panose="020B0604030504040204" pitchFamily="50" charset="-128"/>
                    <a:ea typeface="Meiryo UI" panose="020B0604030504040204" pitchFamily="50" charset="-128"/>
                  </a:rPr>
                  <a:t>１３０円（上限額）</a:t>
                </a:r>
              </a:p>
            </p:txBody>
          </p:sp>
          <p:sp>
            <p:nvSpPr>
              <p:cNvPr id="39" name="テキスト ボックス 38"/>
              <p:cNvSpPr txBox="1"/>
              <p:nvPr/>
            </p:nvSpPr>
            <p:spPr>
              <a:xfrm>
                <a:off x="6885206" y="4026496"/>
                <a:ext cx="1332742" cy="339258"/>
              </a:xfrm>
              <a:prstGeom prst="rect">
                <a:avLst/>
              </a:prstGeom>
              <a:noFill/>
            </p:spPr>
            <p:txBody>
              <a:bodyPr vert="horz" wrap="square" rtlCol="0">
                <a:spAutoFit/>
              </a:bodyPr>
              <a:lstStyle/>
              <a:p>
                <a:pPr algn="ctr" defTabSz="779173" eaLnBrk="0" hangingPunct="0">
                  <a:defRPr/>
                </a:pPr>
                <a:r>
                  <a:rPr kumimoji="0" lang="ja-JP" altLang="en-US" sz="923" b="1" dirty="0">
                    <a:solidFill>
                      <a:srgbClr val="FFFFFF">
                        <a:lumMod val="50000"/>
                      </a:srgbClr>
                    </a:solidFill>
                    <a:latin typeface="Meiryo UI" panose="020B0604030504040204" pitchFamily="50" charset="-128"/>
                    <a:ea typeface="Meiryo UI" panose="020B0604030504040204" pitchFamily="50" charset="-128"/>
                  </a:rPr>
                  <a:t>９０円（下限額）</a:t>
                </a:r>
              </a:p>
            </p:txBody>
          </p:sp>
        </p:grpSp>
        <p:sp>
          <p:nvSpPr>
            <p:cNvPr id="28" name="テキスト ボックス 27"/>
            <p:cNvSpPr txBox="1"/>
            <p:nvPr/>
          </p:nvSpPr>
          <p:spPr>
            <a:xfrm>
              <a:off x="2965659" y="2680043"/>
              <a:ext cx="2037586" cy="288646"/>
            </a:xfrm>
            <a:prstGeom prst="rect">
              <a:avLst/>
            </a:prstGeom>
            <a:noFill/>
          </p:spPr>
          <p:txBody>
            <a:bodyPr vert="horz" wrap="square" rtlCol="0">
              <a:spAutoFit/>
            </a:bodyPr>
            <a:lstStyle/>
            <a:p>
              <a:pPr algn="ctr" defTabSz="779173" eaLnBrk="0" hangingPunct="0">
                <a:defRPr/>
              </a:pPr>
              <a:r>
                <a:rPr kumimoji="0" lang="ja-JP" altLang="en-US" sz="923" b="1" dirty="0">
                  <a:solidFill>
                    <a:srgbClr val="FF6600"/>
                  </a:solidFill>
                  <a:latin typeface="Meiryo UI" panose="020B0604030504040204" pitchFamily="50" charset="-128"/>
                  <a:ea typeface="Meiryo UI" panose="020B0604030504040204" pitchFamily="50" charset="-128"/>
                </a:rPr>
                <a:t>１００円（基準額）</a:t>
              </a:r>
              <a:endParaRPr kumimoji="0" lang="en-US" altLang="ja-JP" sz="923" b="1" dirty="0">
                <a:solidFill>
                  <a:srgbClr val="FF6600"/>
                </a:solidFill>
                <a:latin typeface="Meiryo UI" panose="020B0604030504040204" pitchFamily="50" charset="-128"/>
                <a:ea typeface="Meiryo UI" panose="020B0604030504040204" pitchFamily="50" charset="-128"/>
              </a:endParaRPr>
            </a:p>
          </p:txBody>
        </p:sp>
        <p:sp>
          <p:nvSpPr>
            <p:cNvPr id="31" name="正方形/長方形 30"/>
            <p:cNvSpPr/>
            <p:nvPr/>
          </p:nvSpPr>
          <p:spPr>
            <a:xfrm>
              <a:off x="539955" y="1884794"/>
              <a:ext cx="4602963" cy="2760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779173" eaLnBrk="0" hangingPunct="0">
                <a:defRPr/>
              </a:pPr>
              <a:r>
                <a:rPr kumimoji="0" lang="ja-JP" altLang="en-US" sz="1108" dirty="0">
                  <a:solidFill>
                    <a:srgbClr val="000000"/>
                  </a:solidFill>
                  <a:latin typeface="Meiryo UI" panose="020B0604030504040204" pitchFamily="50" charset="-128"/>
                  <a:ea typeface="Meiryo UI" panose="020B0604030504040204" pitchFamily="50" charset="-128"/>
                </a:rPr>
                <a:t>□旧公示方法：上限額</a:t>
              </a:r>
              <a:r>
                <a:rPr kumimoji="0" lang="en-US" altLang="ja-JP" sz="1108" dirty="0">
                  <a:solidFill>
                    <a:srgbClr val="000000"/>
                  </a:solidFill>
                  <a:latin typeface="Meiryo UI" panose="020B0604030504040204" pitchFamily="50" charset="-128"/>
                  <a:ea typeface="Meiryo UI" panose="020B0604030504040204" pitchFamily="50" charset="-128"/>
                </a:rPr>
                <a:t>130</a:t>
              </a:r>
              <a:r>
                <a:rPr kumimoji="0" lang="ja-JP" altLang="en-US" sz="1108" dirty="0">
                  <a:solidFill>
                    <a:srgbClr val="000000"/>
                  </a:solidFill>
                  <a:latin typeface="Meiryo UI" panose="020B0604030504040204" pitchFamily="50" charset="-128"/>
                  <a:ea typeface="Meiryo UI" panose="020B0604030504040204" pitchFamily="50" charset="-128"/>
                </a:rPr>
                <a:t>円、下限額</a:t>
              </a:r>
              <a:r>
                <a:rPr kumimoji="0" lang="en-US" altLang="ja-JP" sz="1108" dirty="0">
                  <a:solidFill>
                    <a:srgbClr val="000000"/>
                  </a:solidFill>
                  <a:latin typeface="Meiryo UI" panose="020B0604030504040204" pitchFamily="50" charset="-128"/>
                  <a:ea typeface="Meiryo UI" panose="020B0604030504040204" pitchFamily="50" charset="-128"/>
                </a:rPr>
                <a:t>90</a:t>
              </a:r>
              <a:r>
                <a:rPr kumimoji="0" lang="ja-JP" altLang="en-US" sz="1108" dirty="0">
                  <a:solidFill>
                    <a:srgbClr val="000000"/>
                  </a:solidFill>
                  <a:latin typeface="Meiryo UI" panose="020B0604030504040204" pitchFamily="50" charset="-128"/>
                  <a:ea typeface="Meiryo UI" panose="020B0604030504040204" pitchFamily="50" charset="-128"/>
                </a:rPr>
                <a:t>円を公示</a:t>
              </a:r>
              <a:endParaRPr kumimoji="0" lang="en-US" altLang="ja-JP" sz="1108" dirty="0">
                <a:solidFill>
                  <a:srgbClr val="000000"/>
                </a:solidFill>
                <a:latin typeface="Meiryo UI" panose="020B0604030504040204" pitchFamily="50" charset="-128"/>
                <a:ea typeface="Meiryo UI" panose="020B0604030504040204" pitchFamily="50" charset="-128"/>
              </a:endParaRPr>
            </a:p>
            <a:p>
              <a:pPr defTabSz="779173" eaLnBrk="0" hangingPunct="0">
                <a:defRPr/>
              </a:pPr>
              <a:endParaRPr kumimoji="0" lang="en-US" altLang="ja-JP" sz="1108" b="1" dirty="0">
                <a:solidFill>
                  <a:srgbClr val="000000"/>
                </a:solidFill>
                <a:latin typeface="Meiryo UI" panose="020B0604030504040204" pitchFamily="50" charset="-128"/>
                <a:ea typeface="Meiryo UI" panose="020B0604030504040204" pitchFamily="50" charset="-128"/>
              </a:endParaRPr>
            </a:p>
          </p:txBody>
        </p:sp>
      </p:grpSp>
      <p:sp>
        <p:nvSpPr>
          <p:cNvPr id="22" name="右矢印 21"/>
          <p:cNvSpPr/>
          <p:nvPr/>
        </p:nvSpPr>
        <p:spPr>
          <a:xfrm>
            <a:off x="3279837" y="2999431"/>
            <a:ext cx="190240" cy="5468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eaLnBrk="0" hangingPunct="0"/>
            <a:endParaRPr lang="ja-JP" altLang="en-US" sz="1662" i="1">
              <a:solidFill>
                <a:srgbClr val="FFFFFF"/>
              </a:solidFill>
              <a:latin typeface="Meiryo UI" panose="020B0604030504040204" pitchFamily="50" charset="-128"/>
              <a:ea typeface="Meiryo UI" panose="020B0604030504040204" pitchFamily="50" charset="-128"/>
            </a:endParaRPr>
          </a:p>
        </p:txBody>
      </p:sp>
      <p:grpSp>
        <p:nvGrpSpPr>
          <p:cNvPr id="64" name="グループ化 63"/>
          <p:cNvGrpSpPr/>
          <p:nvPr/>
        </p:nvGrpSpPr>
        <p:grpSpPr>
          <a:xfrm>
            <a:off x="3664819" y="3393141"/>
            <a:ext cx="2652703" cy="234360"/>
            <a:chOff x="7499687" y="3178192"/>
            <a:chExt cx="2445711" cy="339258"/>
          </a:xfrm>
        </p:grpSpPr>
        <p:cxnSp>
          <p:nvCxnSpPr>
            <p:cNvPr id="66" name="直線コネクタ 65"/>
            <p:cNvCxnSpPr/>
            <p:nvPr/>
          </p:nvCxnSpPr>
          <p:spPr>
            <a:xfrm>
              <a:off x="7499687" y="3338103"/>
              <a:ext cx="139266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8776835" y="3178192"/>
              <a:ext cx="1168563" cy="339258"/>
            </a:xfrm>
            <a:prstGeom prst="rect">
              <a:avLst/>
            </a:prstGeom>
            <a:noFill/>
          </p:spPr>
          <p:txBody>
            <a:bodyPr vert="horz" wrap="square" rtlCol="0">
              <a:spAutoFit/>
            </a:bodyPr>
            <a:lstStyle/>
            <a:p>
              <a:pPr algn="ctr" defTabSz="779173" eaLnBrk="0" hangingPunct="0">
                <a:defRPr/>
              </a:pPr>
              <a:r>
                <a:rPr kumimoji="0" lang="ja-JP" altLang="en-US" sz="923" b="1" dirty="0">
                  <a:solidFill>
                    <a:srgbClr val="FF6600"/>
                  </a:solidFill>
                  <a:latin typeface="Meiryo UI" panose="020B0604030504040204" pitchFamily="50" charset="-128"/>
                  <a:ea typeface="Meiryo UI" panose="020B0604030504040204" pitchFamily="50" charset="-128"/>
                </a:rPr>
                <a:t>１００円（下限額）</a:t>
              </a:r>
              <a:endParaRPr kumimoji="0" lang="en-US" altLang="ja-JP" sz="923" b="1" dirty="0">
                <a:solidFill>
                  <a:srgbClr val="FF6600"/>
                </a:solidFill>
                <a:latin typeface="Meiryo UI" panose="020B0604030504040204" pitchFamily="50" charset="-128"/>
                <a:ea typeface="Meiryo UI" panose="020B0604030504040204" pitchFamily="50" charset="-128"/>
              </a:endParaRPr>
            </a:p>
          </p:txBody>
        </p:sp>
      </p:grpSp>
      <p:cxnSp>
        <p:nvCxnSpPr>
          <p:cNvPr id="70" name="直線矢印コネクタ 69"/>
          <p:cNvCxnSpPr/>
          <p:nvPr/>
        </p:nvCxnSpPr>
        <p:spPr>
          <a:xfrm flipV="1">
            <a:off x="3963126" y="2996952"/>
            <a:ext cx="0" cy="4984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正方形/長方形 70"/>
          <p:cNvSpPr/>
          <p:nvPr/>
        </p:nvSpPr>
        <p:spPr>
          <a:xfrm>
            <a:off x="3540282" y="2723869"/>
            <a:ext cx="2607171" cy="1470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779173" eaLnBrk="0" hangingPunct="0">
              <a:defRPr/>
            </a:pPr>
            <a:r>
              <a:rPr kumimoji="0" lang="ja-JP" altLang="en-US" sz="1108" dirty="0">
                <a:solidFill>
                  <a:srgbClr val="000000"/>
                </a:solidFill>
                <a:latin typeface="Meiryo UI" panose="020B0604030504040204" pitchFamily="50" charset="-128"/>
                <a:ea typeface="Meiryo UI" panose="020B0604030504040204" pitchFamily="50" charset="-128"/>
              </a:rPr>
              <a:t>□新公示方法：下限額</a:t>
            </a:r>
            <a:r>
              <a:rPr kumimoji="0" lang="en-US" altLang="ja-JP" sz="1108" dirty="0">
                <a:solidFill>
                  <a:srgbClr val="000000"/>
                </a:solidFill>
                <a:latin typeface="Meiryo UI" panose="020B0604030504040204" pitchFamily="50" charset="-128"/>
                <a:ea typeface="Meiryo UI" panose="020B0604030504040204" pitchFamily="50" charset="-128"/>
              </a:rPr>
              <a:t>1</a:t>
            </a:r>
            <a:r>
              <a:rPr kumimoji="0" lang="ja-JP" altLang="en-US" sz="1108" dirty="0">
                <a:solidFill>
                  <a:srgbClr val="000000"/>
                </a:solidFill>
                <a:latin typeface="Meiryo UI" panose="020B0604030504040204" pitchFamily="50" charset="-128"/>
                <a:ea typeface="Meiryo UI" panose="020B0604030504040204" pitchFamily="50" charset="-128"/>
              </a:rPr>
              <a:t>０</a:t>
            </a:r>
            <a:r>
              <a:rPr kumimoji="0" lang="en-US" altLang="ja-JP" sz="1108" dirty="0">
                <a:solidFill>
                  <a:srgbClr val="000000"/>
                </a:solidFill>
                <a:latin typeface="Meiryo UI" panose="020B0604030504040204" pitchFamily="50" charset="-128"/>
                <a:ea typeface="Meiryo UI" panose="020B0604030504040204" pitchFamily="50" charset="-128"/>
              </a:rPr>
              <a:t>0</a:t>
            </a:r>
            <a:r>
              <a:rPr kumimoji="0" lang="ja-JP" altLang="en-US" sz="1108" dirty="0">
                <a:solidFill>
                  <a:srgbClr val="000000"/>
                </a:solidFill>
                <a:latin typeface="Meiryo UI" panose="020B0604030504040204" pitchFamily="50" charset="-128"/>
                <a:ea typeface="Meiryo UI" panose="020B0604030504040204" pitchFamily="50" charset="-128"/>
              </a:rPr>
              <a:t>円を公示</a:t>
            </a:r>
          </a:p>
          <a:p>
            <a:pPr defTabSz="779173" eaLnBrk="0" hangingPunct="0">
              <a:defRPr/>
            </a:pPr>
            <a:endParaRPr kumimoji="0" lang="en-US" altLang="ja-JP" sz="1108" b="1" dirty="0">
              <a:solidFill>
                <a:srgbClr val="000000"/>
              </a:solidFill>
              <a:latin typeface="Meiryo UI" panose="020B0604030504040204" pitchFamily="50" charset="-128"/>
              <a:ea typeface="Meiryo UI" panose="020B0604030504040204" pitchFamily="50" charset="-128"/>
            </a:endParaRPr>
          </a:p>
        </p:txBody>
      </p:sp>
      <p:sp>
        <p:nvSpPr>
          <p:cNvPr id="73" name="テキスト ボックス 72"/>
          <p:cNvSpPr txBox="1"/>
          <p:nvPr/>
        </p:nvSpPr>
        <p:spPr>
          <a:xfrm>
            <a:off x="244410" y="2251776"/>
            <a:ext cx="1822935" cy="319639"/>
          </a:xfrm>
          <a:prstGeom prst="rect">
            <a:avLst/>
          </a:prstGeom>
          <a:noFill/>
        </p:spPr>
        <p:txBody>
          <a:bodyPr wrap="none" rtlCol="0">
            <a:spAutoFit/>
          </a:bodyPr>
          <a:lstStyle/>
          <a:p>
            <a:pPr defTabSz="844083" eaLnBrk="0" hangingPunct="0"/>
            <a:r>
              <a:rPr lang="en-US" altLang="ja-JP" sz="1477" b="1" i="1" dirty="0">
                <a:solidFill>
                  <a:srgbClr val="000000"/>
                </a:solidFill>
                <a:latin typeface="Meiryo UI" panose="020B0604030504040204" pitchFamily="50" charset="-128"/>
                <a:ea typeface="Meiryo UI" panose="020B0604030504040204" pitchFamily="50" charset="-128"/>
              </a:rPr>
              <a:t>【</a:t>
            </a:r>
            <a:r>
              <a:rPr lang="ja-JP" altLang="en-US" sz="1477" b="1" i="1" dirty="0">
                <a:solidFill>
                  <a:srgbClr val="000000"/>
                </a:solidFill>
                <a:latin typeface="Meiryo UI" panose="020B0604030504040204" pitchFamily="50" charset="-128"/>
                <a:ea typeface="Meiryo UI" panose="020B0604030504040204" pitchFamily="50" charset="-128"/>
              </a:rPr>
              <a:t>公示方法の見直し</a:t>
            </a:r>
            <a:r>
              <a:rPr lang="en-US" altLang="ja-JP" sz="1477" b="1" i="1" dirty="0">
                <a:solidFill>
                  <a:srgbClr val="000000"/>
                </a:solidFill>
                <a:latin typeface="Meiryo UI" panose="020B0604030504040204" pitchFamily="50" charset="-128"/>
                <a:ea typeface="Meiryo UI" panose="020B0604030504040204" pitchFamily="50" charset="-128"/>
              </a:rPr>
              <a:t>】</a:t>
            </a:r>
            <a:endParaRPr lang="ja-JP" altLang="en-US" sz="1477" b="1" i="1" dirty="0">
              <a:solidFill>
                <a:srgbClr val="000000"/>
              </a:solidFill>
              <a:latin typeface="Meiryo UI" panose="020B0604030504040204" pitchFamily="50" charset="-128"/>
              <a:ea typeface="Meiryo UI" panose="020B0604030504040204" pitchFamily="50" charset="-128"/>
            </a:endParaRPr>
          </a:p>
        </p:txBody>
      </p:sp>
      <p:sp>
        <p:nvSpPr>
          <p:cNvPr id="76" name="テキスト ボックス 75"/>
          <p:cNvSpPr txBox="1"/>
          <p:nvPr/>
        </p:nvSpPr>
        <p:spPr>
          <a:xfrm>
            <a:off x="6282147" y="2227198"/>
            <a:ext cx="1805302" cy="319639"/>
          </a:xfrm>
          <a:prstGeom prst="rect">
            <a:avLst/>
          </a:prstGeom>
          <a:noFill/>
        </p:spPr>
        <p:txBody>
          <a:bodyPr wrap="none" rtlCol="0">
            <a:spAutoFit/>
          </a:bodyPr>
          <a:lstStyle/>
          <a:p>
            <a:pPr defTabSz="844083" eaLnBrk="0" hangingPunct="0"/>
            <a:r>
              <a:rPr lang="en-US" altLang="ja-JP" sz="1477" b="1" i="1" dirty="0">
                <a:solidFill>
                  <a:srgbClr val="000000"/>
                </a:solidFill>
                <a:latin typeface="Meiryo UI" panose="020B0604030504040204" pitchFamily="50" charset="-128"/>
                <a:ea typeface="Meiryo UI" panose="020B0604030504040204" pitchFamily="50" charset="-128"/>
              </a:rPr>
              <a:t>【</a:t>
            </a:r>
            <a:r>
              <a:rPr lang="ja-JP" altLang="en-US" sz="1477" b="1" i="1" dirty="0">
                <a:solidFill>
                  <a:srgbClr val="000000"/>
                </a:solidFill>
                <a:latin typeface="Meiryo UI" panose="020B0604030504040204" pitchFamily="50" charset="-128"/>
                <a:ea typeface="Meiryo UI" panose="020B0604030504040204" pitchFamily="50" charset="-128"/>
              </a:rPr>
              <a:t>下限額の引き上げ</a:t>
            </a:r>
            <a:r>
              <a:rPr lang="en-US" altLang="ja-JP" sz="1477" b="1" i="1" dirty="0">
                <a:solidFill>
                  <a:srgbClr val="000000"/>
                </a:solidFill>
                <a:latin typeface="Meiryo UI" panose="020B0604030504040204" pitchFamily="50" charset="-128"/>
                <a:ea typeface="Meiryo UI" panose="020B0604030504040204" pitchFamily="50" charset="-128"/>
              </a:rPr>
              <a:t>】</a:t>
            </a:r>
            <a:endParaRPr lang="ja-JP" altLang="en-US" sz="1477" b="1" i="1" dirty="0">
              <a:solidFill>
                <a:srgbClr val="000000"/>
              </a:solidFill>
              <a:latin typeface="Meiryo UI" panose="020B0604030504040204" pitchFamily="50" charset="-128"/>
              <a:ea typeface="Meiryo UI" panose="020B0604030504040204" pitchFamily="50" charset="-128"/>
            </a:endParaRPr>
          </a:p>
        </p:txBody>
      </p:sp>
      <p:cxnSp>
        <p:nvCxnSpPr>
          <p:cNvPr id="77" name="直線コネクタ 76"/>
          <p:cNvCxnSpPr/>
          <p:nvPr/>
        </p:nvCxnSpPr>
        <p:spPr>
          <a:xfrm>
            <a:off x="6532293" y="3453000"/>
            <a:ext cx="1561846"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6532293" y="3055148"/>
            <a:ext cx="156184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6525502" y="3732170"/>
            <a:ext cx="1561846" cy="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101" name="正方形/長方形 4100"/>
          <p:cNvSpPr/>
          <p:nvPr/>
        </p:nvSpPr>
        <p:spPr>
          <a:xfrm>
            <a:off x="519784" y="6008163"/>
            <a:ext cx="3354785" cy="688907"/>
          </a:xfrm>
          <a:prstGeom prst="rect">
            <a:avLst/>
          </a:prstGeom>
        </p:spPr>
        <p:txBody>
          <a:bodyPr wrap="square">
            <a:spAutoFit/>
          </a:bodyPr>
          <a:lstStyle/>
          <a:p>
            <a:pPr defTabSz="844083">
              <a:lnSpc>
                <a:spcPct val="150000"/>
              </a:lnSpc>
              <a:defRPr/>
            </a:pPr>
            <a:r>
              <a:rPr lang="en-US" altLang="ja-JP" sz="1292" dirty="0">
                <a:solidFill>
                  <a:srgbClr val="000000"/>
                </a:solidFill>
                <a:latin typeface="Meiryo UI" panose="020B0604030504040204" pitchFamily="50" charset="-128"/>
                <a:ea typeface="Meiryo UI" panose="020B0604030504040204" pitchFamily="50" charset="-128"/>
              </a:rPr>
              <a:t>8</a:t>
            </a:r>
            <a:r>
              <a:rPr lang="ja-JP" altLang="en-US" sz="1292" dirty="0">
                <a:solidFill>
                  <a:srgbClr val="000000"/>
                </a:solidFill>
                <a:latin typeface="Meiryo UI" panose="020B0604030504040204" pitchFamily="50" charset="-128"/>
                <a:ea typeface="Meiryo UI" panose="020B0604030504040204" pitchFamily="50" charset="-128"/>
              </a:rPr>
              <a:t>月末：新公示方法にかかる</a:t>
            </a:r>
            <a:r>
              <a:rPr kumimoji="0" lang="ja-JP" altLang="en-US" sz="1292" i="1" dirty="0">
                <a:solidFill>
                  <a:srgbClr val="000000"/>
                </a:solidFill>
                <a:latin typeface="Meiryo UI" panose="020B0604030504040204" pitchFamily="50" charset="-128"/>
                <a:ea typeface="Meiryo UI" panose="020B0604030504040204" pitchFamily="50" charset="-128"/>
              </a:rPr>
              <a:t>通達</a:t>
            </a:r>
            <a:r>
              <a:rPr lang="ja-JP" altLang="en-US" sz="1292" dirty="0">
                <a:solidFill>
                  <a:srgbClr val="000000"/>
                </a:solidFill>
                <a:latin typeface="Meiryo UI" panose="020B0604030504040204" pitchFamily="50" charset="-128"/>
                <a:ea typeface="Meiryo UI" panose="020B0604030504040204" pitchFamily="50" charset="-128"/>
              </a:rPr>
              <a:t>施行</a:t>
            </a:r>
            <a:r>
              <a:rPr lang="en-US" altLang="ja-JP" sz="1292" dirty="0">
                <a:solidFill>
                  <a:srgbClr val="000000"/>
                </a:solidFill>
                <a:latin typeface="Meiryo UI" panose="020B0604030504040204" pitchFamily="50" charset="-128"/>
                <a:ea typeface="Meiryo UI" panose="020B0604030504040204" pitchFamily="50" charset="-128"/>
              </a:rPr>
              <a:t> </a:t>
            </a:r>
          </a:p>
          <a:p>
            <a:pPr defTabSz="844083">
              <a:lnSpc>
                <a:spcPct val="150000"/>
              </a:lnSpc>
              <a:defRPr/>
            </a:pPr>
            <a:r>
              <a:rPr lang="ja-JP" altLang="en-US" sz="1292" dirty="0">
                <a:solidFill>
                  <a:srgbClr val="000000"/>
                </a:solidFill>
                <a:latin typeface="Meiryo UI" panose="020B0604030504040204" pitchFamily="50" charset="-128"/>
                <a:ea typeface="Meiryo UI" panose="020B0604030504040204" pitchFamily="50" charset="-128"/>
              </a:rPr>
              <a:t>　　　　　地方運輸局長から新下限額を公示</a:t>
            </a:r>
            <a:endParaRPr lang="en-US" altLang="ja-JP" sz="1292" dirty="0">
              <a:solidFill>
                <a:srgbClr val="000000"/>
              </a:solidFill>
              <a:latin typeface="Meiryo UI" panose="020B0604030504040204" pitchFamily="50" charset="-128"/>
              <a:ea typeface="Meiryo UI" panose="020B0604030504040204" pitchFamily="50" charset="-128"/>
            </a:endParaRPr>
          </a:p>
        </p:txBody>
      </p:sp>
      <p:sp>
        <p:nvSpPr>
          <p:cNvPr id="84" name="正方形/長方形 83"/>
          <p:cNvSpPr/>
          <p:nvPr/>
        </p:nvSpPr>
        <p:spPr>
          <a:xfrm>
            <a:off x="4178160" y="6139359"/>
            <a:ext cx="4625368" cy="390620"/>
          </a:xfrm>
          <a:prstGeom prst="rect">
            <a:avLst/>
          </a:prstGeom>
        </p:spPr>
        <p:txBody>
          <a:bodyPr wrap="square">
            <a:spAutoFit/>
          </a:bodyPr>
          <a:lstStyle/>
          <a:p>
            <a:pPr defTabSz="844083">
              <a:lnSpc>
                <a:spcPct val="150000"/>
              </a:lnSpc>
              <a:defRPr/>
            </a:pPr>
            <a:r>
              <a:rPr lang="ja-JP" altLang="en-US" sz="1292" b="1" dirty="0" smtClean="0">
                <a:solidFill>
                  <a:srgbClr val="000000"/>
                </a:solidFill>
                <a:latin typeface="Meiryo UI" panose="020B0604030504040204" pitchFamily="50" charset="-128"/>
                <a:ea typeface="Meiryo UI" panose="020B0604030504040204" pitchFamily="50" charset="-128"/>
              </a:rPr>
              <a:t>貸切バス事業者は公示日より</a:t>
            </a:r>
            <a:r>
              <a:rPr lang="en-US" altLang="ja-JP" sz="1292" b="1" dirty="0" smtClean="0">
                <a:solidFill>
                  <a:srgbClr val="000000"/>
                </a:solidFill>
                <a:latin typeface="Meiryo UI" panose="020B0604030504040204" pitchFamily="50" charset="-128"/>
                <a:ea typeface="Meiryo UI" panose="020B0604030504040204" pitchFamily="50" charset="-128"/>
              </a:rPr>
              <a:t>30</a:t>
            </a:r>
            <a:r>
              <a:rPr lang="ja-JP" altLang="en-US" sz="1292" b="1" dirty="0" smtClean="0">
                <a:solidFill>
                  <a:srgbClr val="000000"/>
                </a:solidFill>
                <a:latin typeface="Meiryo UI" panose="020B0604030504040204" pitchFamily="50" charset="-128"/>
                <a:ea typeface="Meiryo UI" panose="020B0604030504040204" pitchFamily="50" charset="-128"/>
              </a:rPr>
              <a:t>日以内に</a:t>
            </a:r>
            <a:r>
              <a:rPr lang="ja-JP" altLang="en-US" sz="1292" b="1" u="sng" dirty="0">
                <a:solidFill>
                  <a:srgbClr val="FF0000"/>
                </a:solidFill>
                <a:latin typeface="Meiryo UI" panose="020B0604030504040204" pitchFamily="50" charset="-128"/>
                <a:ea typeface="Meiryo UI" panose="020B0604030504040204" pitchFamily="50" charset="-128"/>
              </a:rPr>
              <a:t>下限</a:t>
            </a:r>
            <a:r>
              <a:rPr lang="ja-JP" altLang="en-US" sz="1292" b="1" u="sng" dirty="0" smtClean="0">
                <a:solidFill>
                  <a:srgbClr val="FF0000"/>
                </a:solidFill>
                <a:latin typeface="Meiryo UI" panose="020B0604030504040204" pitchFamily="50" charset="-128"/>
                <a:ea typeface="Meiryo UI" panose="020B0604030504040204" pitchFamily="50" charset="-128"/>
              </a:rPr>
              <a:t>額のみ</a:t>
            </a:r>
            <a:r>
              <a:rPr lang="ja-JP" altLang="en-US" sz="1292" b="1" dirty="0" smtClean="0">
                <a:solidFill>
                  <a:srgbClr val="000000"/>
                </a:solidFill>
                <a:latin typeface="Meiryo UI" panose="020B0604030504040204" pitchFamily="50" charset="-128"/>
                <a:ea typeface="Meiryo UI" panose="020B0604030504040204" pitchFamily="50" charset="-128"/>
              </a:rPr>
              <a:t>を届出</a:t>
            </a:r>
            <a:endParaRPr lang="en-US" altLang="ja-JP" sz="1292" b="1" dirty="0">
              <a:solidFill>
                <a:srgbClr val="000000"/>
              </a:solidFill>
              <a:latin typeface="Meiryo UI" panose="020B0604030504040204" pitchFamily="50" charset="-128"/>
              <a:ea typeface="Meiryo UI" panose="020B0604030504040204" pitchFamily="50" charset="-128"/>
            </a:endParaRPr>
          </a:p>
        </p:txBody>
      </p:sp>
      <p:sp>
        <p:nvSpPr>
          <p:cNvPr id="4" name="正方形/長方形 3"/>
          <p:cNvSpPr/>
          <p:nvPr/>
        </p:nvSpPr>
        <p:spPr>
          <a:xfrm>
            <a:off x="130069" y="2132856"/>
            <a:ext cx="8853851" cy="1791784"/>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eaLnBrk="0" hangingPunct="0"/>
            <a:endParaRPr lang="ja-JP" altLang="en-US" sz="1662" i="1">
              <a:solidFill>
                <a:srgbClr val="FFFFFF"/>
              </a:solidFill>
              <a:latin typeface="Meiryo UI" panose="020B0604030504040204" pitchFamily="50" charset="-128"/>
              <a:ea typeface="Meiryo UI" panose="020B0604030504040204" pitchFamily="50" charset="-128"/>
            </a:endParaRPr>
          </a:p>
        </p:txBody>
      </p:sp>
      <p:sp>
        <p:nvSpPr>
          <p:cNvPr id="58" name="右矢印 57"/>
          <p:cNvSpPr/>
          <p:nvPr/>
        </p:nvSpPr>
        <p:spPr>
          <a:xfrm>
            <a:off x="6304770" y="2983485"/>
            <a:ext cx="190240" cy="5468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eaLnBrk="0" hangingPunct="0"/>
            <a:endParaRPr lang="ja-JP" altLang="en-US" sz="1662" i="1">
              <a:solidFill>
                <a:srgbClr val="FFFFFF"/>
              </a:solidFill>
              <a:latin typeface="Meiryo UI" panose="020B0604030504040204" pitchFamily="50" charset="-128"/>
              <a:ea typeface="Meiryo UI" panose="020B0604030504040204" pitchFamily="50" charset="-128"/>
            </a:endParaRPr>
          </a:p>
        </p:txBody>
      </p:sp>
      <p:sp>
        <p:nvSpPr>
          <p:cNvPr id="6" name="右矢印 5"/>
          <p:cNvSpPr/>
          <p:nvPr/>
        </p:nvSpPr>
        <p:spPr>
          <a:xfrm>
            <a:off x="3664818" y="6125145"/>
            <a:ext cx="386269" cy="4473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eaLnBrk="0" hangingPunct="0"/>
            <a:endParaRPr lang="ja-JP" altLang="en-US" sz="1662" i="1">
              <a:solidFill>
                <a:srgbClr val="FFFFFF"/>
              </a:solidFill>
              <a:latin typeface="Meiryo UI" panose="020B0604030504040204" pitchFamily="50" charset="-128"/>
              <a:ea typeface="Meiryo UI" panose="020B0604030504040204" pitchFamily="50" charset="-128"/>
            </a:endParaRPr>
          </a:p>
        </p:txBody>
      </p:sp>
      <p:sp>
        <p:nvSpPr>
          <p:cNvPr id="5" name="正方形/長方形 4"/>
          <p:cNvSpPr/>
          <p:nvPr/>
        </p:nvSpPr>
        <p:spPr>
          <a:xfrm>
            <a:off x="205722" y="2180228"/>
            <a:ext cx="6009366" cy="1672894"/>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44083" eaLnBrk="0" hangingPunct="0"/>
            <a:endParaRPr lang="ja-JP" altLang="en-US" sz="1662" i="1">
              <a:solidFill>
                <a:srgbClr val="FFFFFF"/>
              </a:solidFill>
              <a:latin typeface="Meiryo UI" panose="020B0604030504040204" pitchFamily="50" charset="-128"/>
              <a:ea typeface="Meiryo UI" panose="020B0604030504040204" pitchFamily="50" charset="-128"/>
            </a:endParaRPr>
          </a:p>
        </p:txBody>
      </p:sp>
      <p:cxnSp>
        <p:nvCxnSpPr>
          <p:cNvPr id="53" name="直線矢印コネクタ 52"/>
          <p:cNvCxnSpPr/>
          <p:nvPr/>
        </p:nvCxnSpPr>
        <p:spPr>
          <a:xfrm flipH="1" flipV="1">
            <a:off x="6720641" y="2643890"/>
            <a:ext cx="914" cy="39876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7634911" y="3136657"/>
            <a:ext cx="1196161" cy="276999"/>
          </a:xfrm>
          <a:prstGeom prst="rect">
            <a:avLst/>
          </a:prstGeom>
          <a:noFill/>
        </p:spPr>
        <p:txBody>
          <a:bodyPr wrap="none" rtlCol="0">
            <a:spAutoFit/>
          </a:bodyPr>
          <a:lstStyle/>
          <a:p>
            <a:r>
              <a:rPr kumimoji="1" lang="ja-JP" altLang="en-US" sz="1200" b="1" dirty="0" smtClean="0">
                <a:latin typeface="Meiryo UI" panose="020B0604030504040204" pitchFamily="50" charset="-128"/>
                <a:ea typeface="Meiryo UI" panose="020B0604030504040204" pitchFamily="50" charset="-128"/>
              </a:rPr>
              <a:t>水準の引き上げ</a:t>
            </a:r>
            <a:endParaRPr kumimoji="1" lang="ja-JP" altLang="en-US" sz="1200" b="1" dirty="0">
              <a:latin typeface="Meiryo UI" panose="020B0604030504040204" pitchFamily="50" charset="-128"/>
              <a:ea typeface="Meiryo UI" panose="020B0604030504040204" pitchFamily="50" charset="-128"/>
            </a:endParaRPr>
          </a:p>
        </p:txBody>
      </p:sp>
      <p:sp>
        <p:nvSpPr>
          <p:cNvPr id="7" name="正方形/長方形 6"/>
          <p:cNvSpPr/>
          <p:nvPr/>
        </p:nvSpPr>
        <p:spPr>
          <a:xfrm>
            <a:off x="3982083" y="3141010"/>
            <a:ext cx="1750800" cy="276999"/>
          </a:xfrm>
          <a:prstGeom prst="rect">
            <a:avLst/>
          </a:prstGeom>
        </p:spPr>
        <p:txBody>
          <a:bodyPr wrap="none">
            <a:spAutoFit/>
          </a:bodyPr>
          <a:lstStyle/>
          <a:p>
            <a:r>
              <a:rPr kumimoji="0" lang="ja-JP" altLang="en-US" sz="1200" b="1" dirty="0">
                <a:solidFill>
                  <a:srgbClr val="000000"/>
                </a:solidFill>
                <a:latin typeface="Meiryo UI" panose="020B0604030504040204" pitchFamily="50" charset="-128"/>
                <a:ea typeface="Meiryo UI" panose="020B0604030504040204" pitchFamily="50" charset="-128"/>
              </a:rPr>
              <a:t>基準額を「下限額」とする</a:t>
            </a:r>
            <a:endParaRPr lang="ja-JP" altLang="en-US" sz="1200" b="1" dirty="0"/>
          </a:p>
        </p:txBody>
      </p:sp>
      <p:sp>
        <p:nvSpPr>
          <p:cNvPr id="8" name="テキスト ボックス 7"/>
          <p:cNvSpPr txBox="1"/>
          <p:nvPr/>
        </p:nvSpPr>
        <p:spPr>
          <a:xfrm>
            <a:off x="1272374" y="4098134"/>
            <a:ext cx="2512226" cy="276999"/>
          </a:xfrm>
          <a:prstGeom prst="rect">
            <a:avLst/>
          </a:prstGeom>
          <a:noFill/>
        </p:spPr>
        <p:txBody>
          <a:bodyPr wrap="none" rtlCol="0">
            <a:spAutoFit/>
          </a:bodyPr>
          <a:lstStyle/>
          <a:p>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旧下限額から新下限額への値上率</a:t>
            </a:r>
            <a:endParaRPr kumimoji="1"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01408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1430" y="97619"/>
            <a:ext cx="7740352" cy="476250"/>
          </a:xfrm>
        </p:spPr>
        <p:txBody>
          <a:bodyPr/>
          <a:lstStyle/>
          <a:p>
            <a:r>
              <a:rPr lang="ja-JP" altLang="en-US" sz="2400" dirty="0" smtClean="0"/>
              <a:t>新公示</a:t>
            </a:r>
            <a:r>
              <a:rPr kumimoji="1" lang="ja-JP" altLang="en-US" sz="2400" dirty="0" smtClean="0"/>
              <a:t>運賃</a:t>
            </a:r>
            <a:r>
              <a:rPr kumimoji="1" lang="ja-JP" altLang="en-US" sz="2400" dirty="0" smtClean="0"/>
              <a:t>額　</a:t>
            </a:r>
            <a:r>
              <a:rPr kumimoji="1" lang="en-US" altLang="ja-JP" sz="1800" dirty="0" smtClean="0"/>
              <a:t>※</a:t>
            </a:r>
            <a:r>
              <a:rPr lang="ja-JP" altLang="en-US" sz="1800" dirty="0" smtClean="0"/>
              <a:t>旧下限</a:t>
            </a:r>
            <a:r>
              <a:rPr lang="ja-JP" altLang="en-US" sz="1800" dirty="0"/>
              <a:t>額と新下限額の</a:t>
            </a:r>
            <a:r>
              <a:rPr lang="ja-JP" altLang="en-US" sz="1800" dirty="0" smtClean="0"/>
              <a:t>比較</a:t>
            </a:r>
            <a:endParaRPr kumimoji="1" lang="ja-JP" altLang="en-US" sz="1200" dirty="0"/>
          </a:p>
        </p:txBody>
      </p:sp>
      <p:graphicFrame>
        <p:nvGraphicFramePr>
          <p:cNvPr id="4" name="表 3"/>
          <p:cNvGraphicFramePr>
            <a:graphicFrameLocks noGrp="1"/>
          </p:cNvGraphicFramePr>
          <p:nvPr>
            <p:extLst>
              <p:ext uri="{D42A27DB-BD31-4B8C-83A1-F6EECF244321}">
                <p14:modId xmlns:p14="http://schemas.microsoft.com/office/powerpoint/2010/main" val="627721821"/>
              </p:ext>
            </p:extLst>
          </p:nvPr>
        </p:nvGraphicFramePr>
        <p:xfrm>
          <a:off x="107504" y="1268761"/>
          <a:ext cx="8956253" cy="4738070"/>
        </p:xfrm>
        <a:graphic>
          <a:graphicData uri="http://schemas.openxmlformats.org/drawingml/2006/table">
            <a:tbl>
              <a:tblPr/>
              <a:tblGrid>
                <a:gridCol w="301413">
                  <a:extLst>
                    <a:ext uri="{9D8B030D-6E8A-4147-A177-3AD203B41FA5}">
                      <a16:colId xmlns:a16="http://schemas.microsoft.com/office/drawing/2014/main" val="3393078912"/>
                    </a:ext>
                  </a:extLst>
                </a:gridCol>
                <a:gridCol w="432742">
                  <a:extLst>
                    <a:ext uri="{9D8B030D-6E8A-4147-A177-3AD203B41FA5}">
                      <a16:colId xmlns:a16="http://schemas.microsoft.com/office/drawing/2014/main" val="1302866701"/>
                    </a:ext>
                  </a:extLst>
                </a:gridCol>
                <a:gridCol w="432742">
                  <a:extLst>
                    <a:ext uri="{9D8B030D-6E8A-4147-A177-3AD203B41FA5}">
                      <a16:colId xmlns:a16="http://schemas.microsoft.com/office/drawing/2014/main" val="1131441512"/>
                    </a:ext>
                  </a:extLst>
                </a:gridCol>
                <a:gridCol w="432742">
                  <a:extLst>
                    <a:ext uri="{9D8B030D-6E8A-4147-A177-3AD203B41FA5}">
                      <a16:colId xmlns:a16="http://schemas.microsoft.com/office/drawing/2014/main" val="3574158634"/>
                    </a:ext>
                  </a:extLst>
                </a:gridCol>
                <a:gridCol w="432742">
                  <a:extLst>
                    <a:ext uri="{9D8B030D-6E8A-4147-A177-3AD203B41FA5}">
                      <a16:colId xmlns:a16="http://schemas.microsoft.com/office/drawing/2014/main" val="4090291843"/>
                    </a:ext>
                  </a:extLst>
                </a:gridCol>
                <a:gridCol w="432742">
                  <a:extLst>
                    <a:ext uri="{9D8B030D-6E8A-4147-A177-3AD203B41FA5}">
                      <a16:colId xmlns:a16="http://schemas.microsoft.com/office/drawing/2014/main" val="963985053"/>
                    </a:ext>
                  </a:extLst>
                </a:gridCol>
                <a:gridCol w="432742">
                  <a:extLst>
                    <a:ext uri="{9D8B030D-6E8A-4147-A177-3AD203B41FA5}">
                      <a16:colId xmlns:a16="http://schemas.microsoft.com/office/drawing/2014/main" val="4115142297"/>
                    </a:ext>
                  </a:extLst>
                </a:gridCol>
                <a:gridCol w="432742">
                  <a:extLst>
                    <a:ext uri="{9D8B030D-6E8A-4147-A177-3AD203B41FA5}">
                      <a16:colId xmlns:a16="http://schemas.microsoft.com/office/drawing/2014/main" val="216915724"/>
                    </a:ext>
                  </a:extLst>
                </a:gridCol>
                <a:gridCol w="432742">
                  <a:extLst>
                    <a:ext uri="{9D8B030D-6E8A-4147-A177-3AD203B41FA5}">
                      <a16:colId xmlns:a16="http://schemas.microsoft.com/office/drawing/2014/main" val="1117371881"/>
                    </a:ext>
                  </a:extLst>
                </a:gridCol>
                <a:gridCol w="432742">
                  <a:extLst>
                    <a:ext uri="{9D8B030D-6E8A-4147-A177-3AD203B41FA5}">
                      <a16:colId xmlns:a16="http://schemas.microsoft.com/office/drawing/2014/main" val="709066091"/>
                    </a:ext>
                  </a:extLst>
                </a:gridCol>
                <a:gridCol w="432742">
                  <a:extLst>
                    <a:ext uri="{9D8B030D-6E8A-4147-A177-3AD203B41FA5}">
                      <a16:colId xmlns:a16="http://schemas.microsoft.com/office/drawing/2014/main" val="3817834133"/>
                    </a:ext>
                  </a:extLst>
                </a:gridCol>
                <a:gridCol w="432742">
                  <a:extLst>
                    <a:ext uri="{9D8B030D-6E8A-4147-A177-3AD203B41FA5}">
                      <a16:colId xmlns:a16="http://schemas.microsoft.com/office/drawing/2014/main" val="3062484913"/>
                    </a:ext>
                  </a:extLst>
                </a:gridCol>
                <a:gridCol w="432742">
                  <a:extLst>
                    <a:ext uri="{9D8B030D-6E8A-4147-A177-3AD203B41FA5}">
                      <a16:colId xmlns:a16="http://schemas.microsoft.com/office/drawing/2014/main" val="4088186003"/>
                    </a:ext>
                  </a:extLst>
                </a:gridCol>
                <a:gridCol w="432742">
                  <a:extLst>
                    <a:ext uri="{9D8B030D-6E8A-4147-A177-3AD203B41FA5}">
                      <a16:colId xmlns:a16="http://schemas.microsoft.com/office/drawing/2014/main" val="3223692446"/>
                    </a:ext>
                  </a:extLst>
                </a:gridCol>
                <a:gridCol w="432742">
                  <a:extLst>
                    <a:ext uri="{9D8B030D-6E8A-4147-A177-3AD203B41FA5}">
                      <a16:colId xmlns:a16="http://schemas.microsoft.com/office/drawing/2014/main" val="2686305756"/>
                    </a:ext>
                  </a:extLst>
                </a:gridCol>
                <a:gridCol w="432742">
                  <a:extLst>
                    <a:ext uri="{9D8B030D-6E8A-4147-A177-3AD203B41FA5}">
                      <a16:colId xmlns:a16="http://schemas.microsoft.com/office/drawing/2014/main" val="3289363354"/>
                    </a:ext>
                  </a:extLst>
                </a:gridCol>
                <a:gridCol w="432742">
                  <a:extLst>
                    <a:ext uri="{9D8B030D-6E8A-4147-A177-3AD203B41FA5}">
                      <a16:colId xmlns:a16="http://schemas.microsoft.com/office/drawing/2014/main" val="1212854651"/>
                    </a:ext>
                  </a:extLst>
                </a:gridCol>
                <a:gridCol w="432742">
                  <a:extLst>
                    <a:ext uri="{9D8B030D-6E8A-4147-A177-3AD203B41FA5}">
                      <a16:colId xmlns:a16="http://schemas.microsoft.com/office/drawing/2014/main" val="1504691583"/>
                    </a:ext>
                  </a:extLst>
                </a:gridCol>
                <a:gridCol w="432742">
                  <a:extLst>
                    <a:ext uri="{9D8B030D-6E8A-4147-A177-3AD203B41FA5}">
                      <a16:colId xmlns:a16="http://schemas.microsoft.com/office/drawing/2014/main" val="2044473983"/>
                    </a:ext>
                  </a:extLst>
                </a:gridCol>
                <a:gridCol w="432742">
                  <a:extLst>
                    <a:ext uri="{9D8B030D-6E8A-4147-A177-3AD203B41FA5}">
                      <a16:colId xmlns:a16="http://schemas.microsoft.com/office/drawing/2014/main" val="3879152158"/>
                    </a:ext>
                  </a:extLst>
                </a:gridCol>
                <a:gridCol w="432742">
                  <a:extLst>
                    <a:ext uri="{9D8B030D-6E8A-4147-A177-3AD203B41FA5}">
                      <a16:colId xmlns:a16="http://schemas.microsoft.com/office/drawing/2014/main" val="2820288083"/>
                    </a:ext>
                  </a:extLst>
                </a:gridCol>
              </a:tblGrid>
              <a:tr h="272103">
                <a:tc>
                  <a:txBody>
                    <a:bodyPr/>
                    <a:lstStyle/>
                    <a:p>
                      <a:pPr algn="l" fontAlgn="ct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2953" marR="2953" marT="2953" marB="0" anchor="ctr">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北海道</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東北</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関東</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北陸信越</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中部</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09004147"/>
                  </a:ext>
                </a:extLst>
              </a:tr>
              <a:tr h="287350">
                <a:tc>
                  <a:txBody>
                    <a:bodyPr/>
                    <a:lstStyle/>
                    <a:p>
                      <a:pPr algn="l" fontAlgn="ct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2953" marR="2953" marT="2953" marB="0" anchor="ctr">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旧下限額</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新下限額</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旧下限額</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新下限額</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旧下限額</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新下限額</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旧下限額</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新下限額</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旧下限額</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新下限額</a:t>
                      </a:r>
                      <a:endParaRPr lang="zh-TW" altLang="en-US" sz="1050" b="0" i="0" u="none" strike="noStrike" dirty="0" smtClean="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extLst>
                  <a:ext uri="{0D108BD9-81ED-4DB2-BD59-A6C34878D82A}">
                    <a16:rowId xmlns:a16="http://schemas.microsoft.com/office/drawing/2014/main" val="2088395594"/>
                  </a:ext>
                </a:extLst>
              </a:tr>
              <a:tr h="425261">
                <a:tc>
                  <a:txBody>
                    <a:bodyPr/>
                    <a:lstStyle/>
                    <a:p>
                      <a:pPr algn="l" fontAlgn="ct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2953" marR="2953" marT="2953"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rPr>
                        <a:t>距離</a:t>
                      </a:r>
                      <a:endParaRPr 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時間</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207099490"/>
                  </a:ext>
                </a:extLst>
              </a:tr>
              <a:tr h="425261">
                <a:tc>
                  <a:txBody>
                    <a:bodyPr/>
                    <a:lstStyle/>
                    <a:p>
                      <a:pPr algn="ctr"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大型</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120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4,250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140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5,570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140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5,160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170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6,530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120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5,310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160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6,580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120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5,090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150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6,440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110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5,310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140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6,820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995993823"/>
                  </a:ext>
                </a:extLst>
              </a:tr>
              <a:tr h="425261">
                <a:tc>
                  <a:txBody>
                    <a:bodyPr/>
                    <a:lstStyle/>
                    <a:p>
                      <a:pPr algn="ctr"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中型</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3,580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120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4,700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120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4,360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150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5,520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100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4,490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140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5,560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100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4,300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130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5,430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90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4,480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120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5,760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4247303576"/>
                  </a:ext>
                </a:extLst>
              </a:tr>
              <a:tr h="425261">
                <a:tc>
                  <a:txBody>
                    <a:bodyPr/>
                    <a:lstStyle/>
                    <a:p>
                      <a:pPr algn="ctr"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小型</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3,080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a:solidFill>
                            <a:srgbClr val="FF0000"/>
                          </a:solidFill>
                          <a:effectLst/>
                          <a:latin typeface="Meiryo UI" panose="020B0604030504040204" pitchFamily="50" charset="-128"/>
                          <a:ea typeface="Meiryo UI" panose="020B0604030504040204" pitchFamily="50" charset="-128"/>
                        </a:rPr>
                        <a:t>100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4,030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100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3,740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130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4,740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3,850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120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4,770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90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3,690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110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4,670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3,850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100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4,940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206375699"/>
                  </a:ext>
                </a:extLst>
              </a:tr>
              <a:tr h="239011">
                <a:tc>
                  <a:txBody>
                    <a:bodyPr/>
                    <a:lstStyle/>
                    <a:p>
                      <a:pPr algn="l" fontAlgn="ct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1672296"/>
                  </a:ext>
                </a:extLst>
              </a:tr>
              <a:tr h="239765">
                <a:tc>
                  <a:txBody>
                    <a:bodyPr/>
                    <a:lstStyle/>
                    <a:p>
                      <a:pPr algn="l" fontAlgn="ct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2953" marR="2953" marT="2953" marB="0" anchor="ctr">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近畿</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中国</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四国</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九州</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沖縄</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51714367"/>
                  </a:ext>
                </a:extLst>
              </a:tr>
              <a:tr h="297753">
                <a:tc>
                  <a:txBody>
                    <a:bodyPr/>
                    <a:lstStyle/>
                    <a:p>
                      <a:pPr algn="l" fontAlgn="ct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2953" marR="2953" marT="2953" marB="0" anchor="ctr">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旧下限額</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新下限額</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旧下限額</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新下限額</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旧下限額</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新下限額</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旧下限額</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新下限額</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旧下限額</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1050" b="0" i="0" u="none" strike="noStrike" dirty="0" smtClean="0">
                          <a:solidFill>
                            <a:schemeClr val="tx1"/>
                          </a:solidFill>
                          <a:effectLst/>
                          <a:latin typeface="Meiryo UI" panose="020B0604030504040204" pitchFamily="50" charset="-128"/>
                          <a:ea typeface="Meiryo UI" panose="020B0604030504040204" pitchFamily="50" charset="-128"/>
                        </a:rPr>
                        <a:t>新下限額</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kumimoji="1" lang="ja-JP" altLang="en-US"/>
                    </a:p>
                  </a:txBody>
                  <a:tcPr/>
                </a:tc>
                <a:extLst>
                  <a:ext uri="{0D108BD9-81ED-4DB2-BD59-A6C34878D82A}">
                    <a16:rowId xmlns:a16="http://schemas.microsoft.com/office/drawing/2014/main" val="554768928"/>
                  </a:ext>
                </a:extLst>
              </a:tr>
              <a:tr h="425261">
                <a:tc>
                  <a:txBody>
                    <a:bodyPr/>
                    <a:lstStyle/>
                    <a:p>
                      <a:pPr algn="l" fontAlgn="ctr"/>
                      <a:endParaRPr lang="ja-JP" altLang="en-US" sz="1050" b="0" i="0" u="none" strike="noStrike">
                        <a:solidFill>
                          <a:srgbClr val="000000"/>
                        </a:solidFill>
                        <a:effectLst/>
                        <a:latin typeface="Meiryo UI" panose="020B0604030504040204" pitchFamily="50" charset="-128"/>
                        <a:ea typeface="Meiryo UI" panose="020B0604030504040204" pitchFamily="50" charset="-128"/>
                      </a:endParaRPr>
                    </a:p>
                  </a:txBody>
                  <a:tcPr marL="2953" marR="2953" marT="2953"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距離</a:t>
                      </a: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距離</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時間</a:t>
                      </a: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119368745"/>
                  </a:ext>
                </a:extLst>
              </a:tr>
              <a:tr h="425261">
                <a:tc>
                  <a:txBody>
                    <a:bodyPr/>
                    <a:lstStyle/>
                    <a:p>
                      <a:pPr algn="ctr"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大型</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120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5,990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160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7,390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150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5,010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190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6,320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100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5,050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140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6,380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100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4,790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140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6,330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170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4,060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200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5,230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758769485"/>
                  </a:ext>
                </a:extLst>
              </a:tr>
              <a:tr h="425261">
                <a:tc>
                  <a:txBody>
                    <a:bodyPr/>
                    <a:lstStyle/>
                    <a:p>
                      <a:pPr algn="ctr"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中型</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100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5,060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130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6,240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130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4,230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160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5,330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90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4,260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120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5,380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90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4,040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120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5,350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150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3,430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170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4,420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479828731"/>
                  </a:ext>
                </a:extLst>
              </a:tr>
              <a:tr h="425261">
                <a:tc>
                  <a:txBody>
                    <a:bodyPr/>
                    <a:lstStyle/>
                    <a:p>
                      <a:pPr algn="ctr"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rPr>
                        <a:t>小型</a:t>
                      </a:r>
                    </a:p>
                  </a:txBody>
                  <a:tcPr marL="2953" marR="2953" marT="2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4,340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110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5,360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110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3,630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140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4,580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70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3,660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100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4,620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3,470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a:solidFill>
                            <a:srgbClr val="FF0000"/>
                          </a:solidFill>
                          <a:effectLst/>
                          <a:latin typeface="Meiryo UI" panose="020B0604030504040204" pitchFamily="50" charset="-128"/>
                          <a:ea typeface="Meiryo UI" panose="020B0604030504040204" pitchFamily="50" charset="-128"/>
                        </a:rPr>
                        <a:t>100</a:t>
                      </a: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4,590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120</a:t>
                      </a:r>
                    </a:p>
                  </a:txBody>
                  <a:tcPr marL="3493" marR="3493" marT="34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2,950</a:t>
                      </a:r>
                    </a:p>
                  </a:txBody>
                  <a:tcPr marL="3493" marR="3493" marT="34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140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fontAlgn="ctr"/>
                      <a:r>
                        <a:rPr lang="en-US" altLang="ja-JP" sz="1050" b="1" i="0" u="none" strike="noStrike" dirty="0" smtClean="0">
                          <a:solidFill>
                            <a:srgbClr val="FF0000"/>
                          </a:solidFill>
                          <a:effectLst/>
                          <a:latin typeface="Meiryo UI" panose="020B0604030504040204" pitchFamily="50" charset="-128"/>
                          <a:ea typeface="Meiryo UI" panose="020B0604030504040204" pitchFamily="50" charset="-128"/>
                        </a:rPr>
                        <a:t>3,790</a:t>
                      </a:r>
                      <a:endParaRPr lang="en-US" altLang="ja-JP" sz="1050" b="1" i="0" u="none" strike="noStrike" dirty="0">
                        <a:solidFill>
                          <a:srgbClr val="FF0000"/>
                        </a:solidFill>
                        <a:effectLst/>
                        <a:latin typeface="Meiryo UI" panose="020B0604030504040204" pitchFamily="50" charset="-128"/>
                        <a:ea typeface="Meiryo UI" panose="020B0604030504040204" pitchFamily="50" charset="-128"/>
                      </a:endParaRPr>
                    </a:p>
                  </a:txBody>
                  <a:tcPr marL="2953" marR="2953" marT="295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4037491258"/>
                  </a:ext>
                </a:extLst>
              </a:tr>
            </a:tbl>
          </a:graphicData>
        </a:graphic>
      </p:graphicFrame>
      <p:sp>
        <p:nvSpPr>
          <p:cNvPr id="13" name="テキスト ボックス 12"/>
          <p:cNvSpPr txBox="1"/>
          <p:nvPr/>
        </p:nvSpPr>
        <p:spPr>
          <a:xfrm>
            <a:off x="7821202" y="847783"/>
            <a:ext cx="1322798"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距離：</a:t>
            </a: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あたり単価</a:t>
            </a:r>
            <a:endParaRPr kumimoji="1" lang="en-US" altLang="ja-JP"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時間：</a:t>
            </a:r>
            <a:r>
              <a:rPr kumimoji="1" lang="en-US" altLang="ja-JP"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900" b="0"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時間あたり単価</a:t>
            </a:r>
            <a:endParaRPr kumimoji="1"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p:cNvSpPr txBox="1"/>
          <p:nvPr/>
        </p:nvSpPr>
        <p:spPr>
          <a:xfrm>
            <a:off x="105242" y="6093296"/>
            <a:ext cx="3616696" cy="707886"/>
          </a:xfrm>
          <a:prstGeom prst="rect">
            <a:avLst/>
          </a:prstGeom>
          <a:noFill/>
        </p:spPr>
        <p:txBody>
          <a:bodyPr wrap="none" rtlCol="0">
            <a:spAutoFit/>
          </a:bodyPr>
          <a:lstStyle/>
          <a:p>
            <a:r>
              <a:rPr kumimoji="1" lang="en-US" altLang="ja-JP" sz="1000" dirty="0" smtClean="0">
                <a:latin typeface="Meiryo UI" panose="020B0604030504040204" pitchFamily="50" charset="-128"/>
                <a:ea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rPr>
              <a:t>車種区分の定義</a:t>
            </a:r>
            <a:endParaRPr kumimoji="1" lang="en-US" altLang="ja-JP" sz="1000" dirty="0" smtClean="0">
              <a:latin typeface="Meiryo UI" panose="020B0604030504040204" pitchFamily="50" charset="-128"/>
              <a:ea typeface="Meiryo UI" panose="020B0604030504040204" pitchFamily="50" charset="-128"/>
            </a:endParaRPr>
          </a:p>
          <a:p>
            <a:r>
              <a:rPr kumimoji="1" lang="ja-JP" altLang="en-US" sz="1000" dirty="0" smtClean="0">
                <a:latin typeface="Meiryo UI" panose="020B0604030504040204" pitchFamily="50" charset="-128"/>
                <a:ea typeface="Meiryo UI" panose="020B0604030504040204" pitchFamily="50" charset="-128"/>
              </a:rPr>
              <a:t>　大型・・・車両の長さ９メートル以上又は旅客席数５０人以上</a:t>
            </a:r>
            <a:endParaRPr kumimoji="1" lang="en-US" altLang="ja-JP" sz="1000" dirty="0" smtClean="0">
              <a:latin typeface="Meiryo UI" panose="020B0604030504040204" pitchFamily="50" charset="-128"/>
              <a:ea typeface="Meiryo UI" panose="020B0604030504040204" pitchFamily="50" charset="-128"/>
            </a:endParaRPr>
          </a:p>
          <a:p>
            <a:r>
              <a:rPr lang="ja-JP" altLang="en-US" sz="1000" dirty="0" smtClean="0">
                <a:latin typeface="Meiryo UI" panose="020B0604030504040204" pitchFamily="50" charset="-128"/>
                <a:ea typeface="Meiryo UI" panose="020B0604030504040204" pitchFamily="50" charset="-128"/>
              </a:rPr>
              <a:t>　中型・・・大型車、小型車以外のもの</a:t>
            </a:r>
            <a:endParaRPr lang="en-US" altLang="ja-JP" sz="1000" dirty="0" smtClean="0">
              <a:latin typeface="Meiryo UI" panose="020B0604030504040204" pitchFamily="50" charset="-128"/>
              <a:ea typeface="Meiryo UI" panose="020B0604030504040204" pitchFamily="50" charset="-128"/>
            </a:endParaRPr>
          </a:p>
          <a:p>
            <a:r>
              <a:rPr kumimoji="1" lang="ja-JP" altLang="en-US" sz="1000" dirty="0" smtClean="0">
                <a:latin typeface="Meiryo UI" panose="020B0604030504040204" pitchFamily="50" charset="-128"/>
                <a:ea typeface="Meiryo UI" panose="020B0604030504040204" pitchFamily="50" charset="-128"/>
              </a:rPr>
              <a:t>　小型・・・車両の長さ７メートル以下で、かつ旅客席数２９人以下</a:t>
            </a:r>
            <a:endParaRPr kumimoji="1" lang="ja-JP" altLang="en-US"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42821021"/>
      </p:ext>
    </p:extLst>
  </p:cSld>
  <p:clrMapOvr>
    <a:masterClrMapping/>
  </p:clrMapOvr>
</p:sld>
</file>

<file path=ppt/theme/theme1.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タイトル.pptx" id="{E7498F8A-E358-466F-AF97-A85145EC8708}" vid="{1396C27A-9803-4462-9F31-16E49278FC2D}"/>
    </a:ext>
  </a:extLst>
</a:theme>
</file>

<file path=ppt/theme/theme2.xml><?xml version="1.0" encoding="utf-8"?>
<a:theme xmlns:a="http://schemas.openxmlformats.org/drawingml/2006/main" name="8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121</TotalTime>
  <Words>623</Words>
  <Application>Microsoft Office PowerPoint</Application>
  <PresentationFormat>画面に合わせる (4:3)</PresentationFormat>
  <Paragraphs>249</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2</vt:i4>
      </vt:variant>
    </vt:vector>
  </HeadingPairs>
  <TitlesOfParts>
    <vt:vector size="10" baseType="lpstr">
      <vt:lpstr>HGP創英角ｺﾞｼｯｸUB</vt:lpstr>
      <vt:lpstr>Meiryo UI</vt:lpstr>
      <vt:lpstr>ＭＳ Ｐゴシック</vt:lpstr>
      <vt:lpstr>Arial</vt:lpstr>
      <vt:lpstr>Calibri</vt:lpstr>
      <vt:lpstr>Times New Roman</vt:lpstr>
      <vt:lpstr>1_標準デザイン</vt:lpstr>
      <vt:lpstr>8_標準デザイン</vt:lpstr>
      <vt:lpstr>貸切バスの運賃の見直しについて</vt:lpstr>
      <vt:lpstr>新公示運賃額　※旧下限額と新下限額の比較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スライドタイトル</dc:title>
  <dc:creator>鈴木 充生</dc:creator>
  <cp:lastModifiedBy>本山 郁人</cp:lastModifiedBy>
  <cp:revision>14</cp:revision>
  <cp:lastPrinted>2023-07-13T01:16:38Z</cp:lastPrinted>
  <dcterms:created xsi:type="dcterms:W3CDTF">2023-07-12T05:15:08Z</dcterms:created>
  <dcterms:modified xsi:type="dcterms:W3CDTF">2023-07-13T02:18:09Z</dcterms:modified>
</cp:coreProperties>
</file>