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840" r:id="rId2"/>
    <p:sldId id="853" r:id="rId3"/>
    <p:sldId id="857" r:id="rId4"/>
    <p:sldId id="860" r:id="rId5"/>
    <p:sldId id="861" r:id="rId6"/>
    <p:sldId id="858" r:id="rId7"/>
    <p:sldId id="859" r:id="rId8"/>
  </p:sldIdLst>
  <p:sldSz cx="9906000" cy="6858000" type="A4"/>
  <p:notesSz cx="6735763" cy="9869488"/>
  <p:defaultTextStyle>
    <a:defPPr>
      <a:defRPr lang="ja-JP"/>
    </a:defPPr>
    <a:lvl1pPr marL="0" algn="l" defTabSz="957816" rtl="0" eaLnBrk="1" latinLnBrk="0" hangingPunct="1">
      <a:defRPr kumimoji="1" sz="187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kumimoji="1" sz="187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kumimoji="1" sz="187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kumimoji="1" sz="187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kumimoji="1" sz="187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87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87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87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87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FF66CC"/>
    <a:srgbClr val="FFC000"/>
    <a:srgbClr val="0070C0"/>
    <a:srgbClr val="F5F5F5"/>
    <a:srgbClr val="F2A068"/>
    <a:srgbClr val="ED7D31"/>
    <a:srgbClr val="5FADE4"/>
    <a:srgbClr val="8BC145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 autoAdjust="0"/>
    <p:restoredTop sz="95841" autoAdjust="0"/>
  </p:normalViewPr>
  <p:slideViewPr>
    <p:cSldViewPr>
      <p:cViewPr varScale="1">
        <p:scale>
          <a:sx n="56" d="100"/>
          <a:sy n="56" d="100"/>
        </p:scale>
        <p:origin x="894" y="78"/>
      </p:cViewPr>
      <p:guideLst>
        <p:guide orient="horz" pos="284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9"/>
            <a:ext cx="2918650" cy="493201"/>
          </a:xfrm>
          <a:prstGeom prst="rect">
            <a:avLst/>
          </a:prstGeom>
        </p:spPr>
        <p:txBody>
          <a:bodyPr vert="horz" lIns="62787" tIns="31394" rIns="62787" bIns="31394" rtlCol="0"/>
          <a:lstStyle>
            <a:lvl1pPr algn="l">
              <a:defRPr sz="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947" y="19"/>
            <a:ext cx="2919734" cy="493201"/>
          </a:xfrm>
          <a:prstGeom prst="rect">
            <a:avLst/>
          </a:prstGeom>
        </p:spPr>
        <p:txBody>
          <a:bodyPr vert="horz" lIns="62787" tIns="31394" rIns="62787" bIns="31394" rtlCol="0"/>
          <a:lstStyle>
            <a:lvl1pPr algn="r">
              <a:defRPr sz="700"/>
            </a:lvl1pPr>
          </a:lstStyle>
          <a:p>
            <a:fld id="{A74B33B2-5D69-4DE5-BE1E-22449B27E71F}" type="datetimeFigureOut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2150" y="739775"/>
            <a:ext cx="5351463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787" tIns="31394" rIns="62787" bIns="3139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118" y="4687598"/>
            <a:ext cx="5388610" cy="4442091"/>
          </a:xfrm>
          <a:prstGeom prst="rect">
            <a:avLst/>
          </a:prstGeom>
        </p:spPr>
        <p:txBody>
          <a:bodyPr vert="horz" lIns="62787" tIns="31394" rIns="62787" bIns="3139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4100"/>
            <a:ext cx="2918650" cy="493201"/>
          </a:xfrm>
          <a:prstGeom prst="rect">
            <a:avLst/>
          </a:prstGeom>
        </p:spPr>
        <p:txBody>
          <a:bodyPr vert="horz" lIns="62787" tIns="31394" rIns="62787" bIns="31394" rtlCol="0" anchor="b"/>
          <a:lstStyle>
            <a:lvl1pPr algn="l">
              <a:defRPr sz="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947" y="9374100"/>
            <a:ext cx="2919734" cy="493201"/>
          </a:xfrm>
          <a:prstGeom prst="rect">
            <a:avLst/>
          </a:prstGeom>
        </p:spPr>
        <p:txBody>
          <a:bodyPr vert="horz" lIns="62787" tIns="31394" rIns="62787" bIns="31394" rtlCol="0" anchor="b"/>
          <a:lstStyle>
            <a:lvl1pPr algn="r">
              <a:defRPr sz="700"/>
            </a:lvl1pPr>
          </a:lstStyle>
          <a:p>
            <a:fld id="{C9271814-DA03-4F76-B57F-81ED446A36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857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kumimoji="1"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FA8DB-211E-4D2E-BE1D-BEC122E88570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56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0110A-35F6-4012-91ED-2E693EFF7130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756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541289" y="512764"/>
            <a:ext cx="2340635" cy="109220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9381" y="512764"/>
            <a:ext cx="6856810" cy="109220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6DA1-847C-442A-9C76-7C1F923EBF9C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95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DAB2-8036-4671-9D60-749B4A42A289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19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6"/>
            <a:ext cx="84201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4" indent="0">
              <a:buNone/>
              <a:defRPr sz="1004">
                <a:solidFill>
                  <a:schemeClr val="tx1">
                    <a:tint val="75000"/>
                  </a:schemeClr>
                </a:solidFill>
              </a:defRPr>
            </a:lvl2pPr>
            <a:lvl3pPr marL="514347" indent="0">
              <a:buNone/>
              <a:defRPr sz="884">
                <a:solidFill>
                  <a:schemeClr val="tx1">
                    <a:tint val="75000"/>
                  </a:schemeClr>
                </a:solidFill>
              </a:defRPr>
            </a:lvl3pPr>
            <a:lvl4pPr marL="771521" indent="0">
              <a:buNone/>
              <a:defRPr sz="804">
                <a:solidFill>
                  <a:schemeClr val="tx1">
                    <a:tint val="75000"/>
                  </a:schemeClr>
                </a:solidFill>
              </a:defRPr>
            </a:lvl4pPr>
            <a:lvl5pPr marL="1028695" indent="0">
              <a:buNone/>
              <a:defRPr sz="804">
                <a:solidFill>
                  <a:schemeClr val="tx1">
                    <a:tint val="75000"/>
                  </a:schemeClr>
                </a:solidFill>
              </a:defRPr>
            </a:lvl5pPr>
            <a:lvl6pPr marL="1285869" indent="0">
              <a:buNone/>
              <a:defRPr sz="804">
                <a:solidFill>
                  <a:schemeClr val="tx1">
                    <a:tint val="75000"/>
                  </a:schemeClr>
                </a:solidFill>
              </a:defRPr>
            </a:lvl6pPr>
            <a:lvl7pPr marL="1543042" indent="0">
              <a:buNone/>
              <a:defRPr sz="804">
                <a:solidFill>
                  <a:schemeClr val="tx1">
                    <a:tint val="75000"/>
                  </a:schemeClr>
                </a:solidFill>
              </a:defRPr>
            </a:lvl7pPr>
            <a:lvl8pPr marL="1800216" indent="0">
              <a:buNone/>
              <a:defRPr sz="804">
                <a:solidFill>
                  <a:schemeClr val="tx1">
                    <a:tint val="75000"/>
                  </a:schemeClr>
                </a:solidFill>
              </a:defRPr>
            </a:lvl8pPr>
            <a:lvl9pPr marL="2057390" indent="0">
              <a:buNone/>
              <a:defRPr sz="8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124B3-F4FC-4D93-A3CD-AE95CF0F2AE0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68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9380" y="2987677"/>
            <a:ext cx="4598723" cy="8447089"/>
          </a:xfrm>
        </p:spPr>
        <p:txBody>
          <a:bodyPr/>
          <a:lstStyle>
            <a:lvl1pPr>
              <a:defRPr sz="1567"/>
            </a:lvl1pPr>
            <a:lvl2pPr>
              <a:defRPr sz="1366"/>
            </a:lvl2pPr>
            <a:lvl3pPr>
              <a:defRPr sz="1125"/>
            </a:lvl3pPr>
            <a:lvl4pPr>
              <a:defRPr sz="1004"/>
            </a:lvl4pPr>
            <a:lvl5pPr>
              <a:defRPr sz="1004"/>
            </a:lvl5pPr>
            <a:lvl6pPr>
              <a:defRPr sz="1004"/>
            </a:lvl6pPr>
            <a:lvl7pPr>
              <a:defRPr sz="1004"/>
            </a:lvl7pPr>
            <a:lvl8pPr>
              <a:defRPr sz="1004"/>
            </a:lvl8pPr>
            <a:lvl9pPr>
              <a:defRPr sz="100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83202" y="2987677"/>
            <a:ext cx="4598723" cy="8447089"/>
          </a:xfrm>
        </p:spPr>
        <p:txBody>
          <a:bodyPr/>
          <a:lstStyle>
            <a:lvl1pPr>
              <a:defRPr sz="1567"/>
            </a:lvl1pPr>
            <a:lvl2pPr>
              <a:defRPr sz="1366"/>
            </a:lvl2pPr>
            <a:lvl3pPr>
              <a:defRPr sz="1125"/>
            </a:lvl3pPr>
            <a:lvl4pPr>
              <a:defRPr sz="1004"/>
            </a:lvl4pPr>
            <a:lvl5pPr>
              <a:defRPr sz="1004"/>
            </a:lvl5pPr>
            <a:lvl6pPr>
              <a:defRPr sz="1004"/>
            </a:lvl6pPr>
            <a:lvl7pPr>
              <a:defRPr sz="1004"/>
            </a:lvl7pPr>
            <a:lvl8pPr>
              <a:defRPr sz="1004"/>
            </a:lvl8pPr>
            <a:lvl9pPr>
              <a:defRPr sz="100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8395-0A3A-4FFD-B9D0-5BA900A1DF77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92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2" y="1535115"/>
            <a:ext cx="4376870" cy="639762"/>
          </a:xfrm>
        </p:spPr>
        <p:txBody>
          <a:bodyPr anchor="b"/>
          <a:lstStyle>
            <a:lvl1pPr marL="0" indent="0">
              <a:buNone/>
              <a:defRPr sz="1366" b="1"/>
            </a:lvl1pPr>
            <a:lvl2pPr marL="257174" indent="0">
              <a:buNone/>
              <a:defRPr sz="1125" b="1"/>
            </a:lvl2pPr>
            <a:lvl3pPr marL="514347" indent="0">
              <a:buNone/>
              <a:defRPr sz="1004" b="1"/>
            </a:lvl3pPr>
            <a:lvl4pPr marL="771521" indent="0">
              <a:buNone/>
              <a:defRPr sz="884" b="1"/>
            </a:lvl4pPr>
            <a:lvl5pPr marL="1028695" indent="0">
              <a:buNone/>
              <a:defRPr sz="884" b="1"/>
            </a:lvl5pPr>
            <a:lvl6pPr marL="1285869" indent="0">
              <a:buNone/>
              <a:defRPr sz="884" b="1"/>
            </a:lvl6pPr>
            <a:lvl7pPr marL="1543042" indent="0">
              <a:buNone/>
              <a:defRPr sz="884" b="1"/>
            </a:lvl7pPr>
            <a:lvl8pPr marL="1800216" indent="0">
              <a:buNone/>
              <a:defRPr sz="884" b="1"/>
            </a:lvl8pPr>
            <a:lvl9pPr marL="2057390" indent="0">
              <a:buNone/>
              <a:defRPr sz="88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2" y="2174874"/>
            <a:ext cx="4376870" cy="3951289"/>
          </a:xfrm>
        </p:spPr>
        <p:txBody>
          <a:bodyPr/>
          <a:lstStyle>
            <a:lvl1pPr>
              <a:defRPr sz="1366"/>
            </a:lvl1pPr>
            <a:lvl2pPr>
              <a:defRPr sz="1125"/>
            </a:lvl2pPr>
            <a:lvl3pPr>
              <a:defRPr sz="1004"/>
            </a:lvl3pPr>
            <a:lvl4pPr>
              <a:defRPr sz="884"/>
            </a:lvl4pPr>
            <a:lvl5pPr>
              <a:defRPr sz="884"/>
            </a:lvl5pPr>
            <a:lvl6pPr>
              <a:defRPr sz="884"/>
            </a:lvl6pPr>
            <a:lvl7pPr>
              <a:defRPr sz="884"/>
            </a:lvl7pPr>
            <a:lvl8pPr>
              <a:defRPr sz="884"/>
            </a:lvl8pPr>
            <a:lvl9pPr>
              <a:defRPr sz="88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3" y="1535115"/>
            <a:ext cx="4378590" cy="639762"/>
          </a:xfrm>
        </p:spPr>
        <p:txBody>
          <a:bodyPr anchor="b"/>
          <a:lstStyle>
            <a:lvl1pPr marL="0" indent="0">
              <a:buNone/>
              <a:defRPr sz="1366" b="1"/>
            </a:lvl1pPr>
            <a:lvl2pPr marL="257174" indent="0">
              <a:buNone/>
              <a:defRPr sz="1125" b="1"/>
            </a:lvl2pPr>
            <a:lvl3pPr marL="514347" indent="0">
              <a:buNone/>
              <a:defRPr sz="1004" b="1"/>
            </a:lvl3pPr>
            <a:lvl4pPr marL="771521" indent="0">
              <a:buNone/>
              <a:defRPr sz="884" b="1"/>
            </a:lvl4pPr>
            <a:lvl5pPr marL="1028695" indent="0">
              <a:buNone/>
              <a:defRPr sz="884" b="1"/>
            </a:lvl5pPr>
            <a:lvl6pPr marL="1285869" indent="0">
              <a:buNone/>
              <a:defRPr sz="884" b="1"/>
            </a:lvl6pPr>
            <a:lvl7pPr marL="1543042" indent="0">
              <a:buNone/>
              <a:defRPr sz="884" b="1"/>
            </a:lvl7pPr>
            <a:lvl8pPr marL="1800216" indent="0">
              <a:buNone/>
              <a:defRPr sz="884" b="1"/>
            </a:lvl8pPr>
            <a:lvl9pPr marL="2057390" indent="0">
              <a:buNone/>
              <a:defRPr sz="884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3" y="2174874"/>
            <a:ext cx="4378590" cy="3951289"/>
          </a:xfrm>
        </p:spPr>
        <p:txBody>
          <a:bodyPr/>
          <a:lstStyle>
            <a:lvl1pPr>
              <a:defRPr sz="1366"/>
            </a:lvl1pPr>
            <a:lvl2pPr>
              <a:defRPr sz="1125"/>
            </a:lvl2pPr>
            <a:lvl3pPr>
              <a:defRPr sz="1004"/>
            </a:lvl3pPr>
            <a:lvl4pPr>
              <a:defRPr sz="884"/>
            </a:lvl4pPr>
            <a:lvl5pPr>
              <a:defRPr sz="884"/>
            </a:lvl5pPr>
            <a:lvl6pPr>
              <a:defRPr sz="884"/>
            </a:lvl6pPr>
            <a:lvl7pPr>
              <a:defRPr sz="884"/>
            </a:lvl7pPr>
            <a:lvl8pPr>
              <a:defRPr sz="884"/>
            </a:lvl8pPr>
            <a:lvl9pPr>
              <a:defRPr sz="88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265A8-2F4B-4A92-997C-9D18BC562305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10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6B0F8-A5D1-4144-92F8-58B97F428C17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951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A1A3-4F56-429E-A776-276D763EF2BE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45288" y="6448251"/>
            <a:ext cx="2311400" cy="365125"/>
          </a:xfrm>
        </p:spPr>
        <p:txBody>
          <a:bodyPr/>
          <a:lstStyle>
            <a:lvl1pPr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07B58410-1BFC-485A-A98B-5DBBFA94A8C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47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4" y="273050"/>
            <a:ext cx="3259006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30" cy="5853113"/>
          </a:xfrm>
        </p:spPr>
        <p:txBody>
          <a:bodyPr/>
          <a:lstStyle>
            <a:lvl1pPr>
              <a:defRPr sz="1808"/>
            </a:lvl1pPr>
            <a:lvl2pPr>
              <a:defRPr sz="1567"/>
            </a:lvl2pPr>
            <a:lvl3pPr>
              <a:defRPr sz="1366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4" y="1435103"/>
            <a:ext cx="3259006" cy="4691063"/>
          </a:xfrm>
        </p:spPr>
        <p:txBody>
          <a:bodyPr/>
          <a:lstStyle>
            <a:lvl1pPr marL="0" indent="0">
              <a:buNone/>
              <a:defRPr sz="804"/>
            </a:lvl1pPr>
            <a:lvl2pPr marL="257174" indent="0">
              <a:buNone/>
              <a:defRPr sz="683"/>
            </a:lvl2pPr>
            <a:lvl3pPr marL="514347" indent="0">
              <a:buNone/>
              <a:defRPr sz="563"/>
            </a:lvl3pPr>
            <a:lvl4pPr marL="771521" indent="0">
              <a:buNone/>
              <a:defRPr sz="522"/>
            </a:lvl4pPr>
            <a:lvl5pPr marL="1028695" indent="0">
              <a:buNone/>
              <a:defRPr sz="522"/>
            </a:lvl5pPr>
            <a:lvl6pPr marL="1285869" indent="0">
              <a:buNone/>
              <a:defRPr sz="522"/>
            </a:lvl6pPr>
            <a:lvl7pPr marL="1543042" indent="0">
              <a:buNone/>
              <a:defRPr sz="522"/>
            </a:lvl7pPr>
            <a:lvl8pPr marL="1800216" indent="0">
              <a:buNone/>
              <a:defRPr sz="522"/>
            </a:lvl8pPr>
            <a:lvl9pPr marL="2057390" indent="0">
              <a:buNone/>
              <a:defRPr sz="5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ACFAA-DA75-40CE-92D2-534F3CC1D6EF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4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1808"/>
            </a:lvl1pPr>
            <a:lvl2pPr marL="257174" indent="0">
              <a:buNone/>
              <a:defRPr sz="1567"/>
            </a:lvl2pPr>
            <a:lvl3pPr marL="514347" indent="0">
              <a:buNone/>
              <a:defRPr sz="1366"/>
            </a:lvl3pPr>
            <a:lvl4pPr marL="771521" indent="0">
              <a:buNone/>
              <a:defRPr sz="1125"/>
            </a:lvl4pPr>
            <a:lvl5pPr marL="1028695" indent="0">
              <a:buNone/>
              <a:defRPr sz="1125"/>
            </a:lvl5pPr>
            <a:lvl6pPr marL="1285869" indent="0">
              <a:buNone/>
              <a:defRPr sz="1125"/>
            </a:lvl6pPr>
            <a:lvl7pPr marL="1543042" indent="0">
              <a:buNone/>
              <a:defRPr sz="1125"/>
            </a:lvl7pPr>
            <a:lvl8pPr marL="1800216" indent="0">
              <a:buNone/>
              <a:defRPr sz="1125"/>
            </a:lvl8pPr>
            <a:lvl9pPr marL="205739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41"/>
            <a:ext cx="5943600" cy="804862"/>
          </a:xfrm>
        </p:spPr>
        <p:txBody>
          <a:bodyPr/>
          <a:lstStyle>
            <a:lvl1pPr marL="0" indent="0">
              <a:buNone/>
              <a:defRPr sz="804"/>
            </a:lvl1pPr>
            <a:lvl2pPr marL="257174" indent="0">
              <a:buNone/>
              <a:defRPr sz="683"/>
            </a:lvl2pPr>
            <a:lvl3pPr marL="514347" indent="0">
              <a:buNone/>
              <a:defRPr sz="563"/>
            </a:lvl3pPr>
            <a:lvl4pPr marL="771521" indent="0">
              <a:buNone/>
              <a:defRPr sz="522"/>
            </a:lvl4pPr>
            <a:lvl5pPr marL="1028695" indent="0">
              <a:buNone/>
              <a:defRPr sz="522"/>
            </a:lvl5pPr>
            <a:lvl6pPr marL="1285869" indent="0">
              <a:buNone/>
              <a:defRPr sz="522"/>
            </a:lvl6pPr>
            <a:lvl7pPr marL="1543042" indent="0">
              <a:buNone/>
              <a:defRPr sz="522"/>
            </a:lvl7pPr>
            <a:lvl8pPr marL="1800216" indent="0">
              <a:buNone/>
              <a:defRPr sz="522"/>
            </a:lvl8pPr>
            <a:lvl9pPr marL="2057390" indent="0">
              <a:buNone/>
              <a:defRPr sz="52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5C12-F9B9-49EA-9CA9-213FA5266E00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4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6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3CFDD-54F6-4182-BF33-3F2DAC8EB531}" type="datetime1">
              <a:rPr kumimoji="1" lang="ja-JP" altLang="en-US" smtClean="0"/>
              <a:t>2025/6/9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6757788" y="5"/>
            <a:ext cx="3136900" cy="36512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6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6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58410-1BFC-485A-A98B-5DBBFA94A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9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514347" rtl="0" eaLnBrk="1" latinLnBrk="0" hangingPunct="1">
        <a:spcBef>
          <a:spcPct val="0"/>
        </a:spcBef>
        <a:buNone/>
        <a:defRPr kumimoji="1" sz="2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0" indent="-192880" algn="l" defTabSz="5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8" kern="1200">
          <a:solidFill>
            <a:schemeClr val="tx1"/>
          </a:solidFill>
          <a:latin typeface="+mn-lt"/>
          <a:ea typeface="+mn-ea"/>
          <a:cs typeface="+mn-cs"/>
        </a:defRPr>
      </a:lvl1pPr>
      <a:lvl2pPr marL="417908" indent="-160734" algn="l" defTabSz="51434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567" kern="1200">
          <a:solidFill>
            <a:schemeClr val="tx1"/>
          </a:solidFill>
          <a:latin typeface="+mn-lt"/>
          <a:ea typeface="+mn-ea"/>
          <a:cs typeface="+mn-cs"/>
        </a:defRPr>
      </a:lvl2pPr>
      <a:lvl3pPr marL="642934" indent="-128587" algn="l" defTabSz="5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66" kern="1200">
          <a:solidFill>
            <a:schemeClr val="tx1"/>
          </a:solidFill>
          <a:latin typeface="+mn-lt"/>
          <a:ea typeface="+mn-ea"/>
          <a:cs typeface="+mn-cs"/>
        </a:defRPr>
      </a:lvl3pPr>
      <a:lvl4pPr marL="900108" indent="-128587" algn="l" defTabSz="514347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2" indent="-128587" algn="l" defTabSz="514347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55" indent="-128587" algn="l" defTabSz="5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29" indent="-128587" algn="l" defTabSz="5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03" indent="-128587" algn="l" defTabSz="5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77" indent="-128587" algn="l" defTabSz="514347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47" rtl="0" eaLnBrk="1" latinLnBrk="0" hangingPunct="1">
        <a:defRPr kumimoji="1" sz="1004" kern="1200">
          <a:solidFill>
            <a:schemeClr val="tx1"/>
          </a:solidFill>
          <a:latin typeface="+mn-lt"/>
          <a:ea typeface="+mn-ea"/>
          <a:cs typeface="+mn-cs"/>
        </a:defRPr>
      </a:lvl1pPr>
      <a:lvl2pPr marL="257174" algn="l" defTabSz="514347" rtl="0" eaLnBrk="1" latinLnBrk="0" hangingPunct="1">
        <a:defRPr kumimoji="1" sz="1004" kern="1200">
          <a:solidFill>
            <a:schemeClr val="tx1"/>
          </a:solidFill>
          <a:latin typeface="+mn-lt"/>
          <a:ea typeface="+mn-ea"/>
          <a:cs typeface="+mn-cs"/>
        </a:defRPr>
      </a:lvl2pPr>
      <a:lvl3pPr marL="514347" algn="l" defTabSz="514347" rtl="0" eaLnBrk="1" latinLnBrk="0" hangingPunct="1">
        <a:defRPr kumimoji="1" sz="1004" kern="1200">
          <a:solidFill>
            <a:schemeClr val="tx1"/>
          </a:solidFill>
          <a:latin typeface="+mn-lt"/>
          <a:ea typeface="+mn-ea"/>
          <a:cs typeface="+mn-cs"/>
        </a:defRPr>
      </a:lvl3pPr>
      <a:lvl4pPr marL="771521" algn="l" defTabSz="514347" rtl="0" eaLnBrk="1" latinLnBrk="0" hangingPunct="1">
        <a:defRPr kumimoji="1" sz="1004" kern="1200">
          <a:solidFill>
            <a:schemeClr val="tx1"/>
          </a:solidFill>
          <a:latin typeface="+mn-lt"/>
          <a:ea typeface="+mn-ea"/>
          <a:cs typeface="+mn-cs"/>
        </a:defRPr>
      </a:lvl4pPr>
      <a:lvl5pPr marL="1028695" algn="l" defTabSz="514347" rtl="0" eaLnBrk="1" latinLnBrk="0" hangingPunct="1">
        <a:defRPr kumimoji="1" sz="1004" kern="1200">
          <a:solidFill>
            <a:schemeClr val="tx1"/>
          </a:solidFill>
          <a:latin typeface="+mn-lt"/>
          <a:ea typeface="+mn-ea"/>
          <a:cs typeface="+mn-cs"/>
        </a:defRPr>
      </a:lvl5pPr>
      <a:lvl6pPr marL="1285869" algn="l" defTabSz="514347" rtl="0" eaLnBrk="1" latinLnBrk="0" hangingPunct="1">
        <a:defRPr kumimoji="1" sz="1004" kern="1200">
          <a:solidFill>
            <a:schemeClr val="tx1"/>
          </a:solidFill>
          <a:latin typeface="+mn-lt"/>
          <a:ea typeface="+mn-ea"/>
          <a:cs typeface="+mn-cs"/>
        </a:defRPr>
      </a:lvl6pPr>
      <a:lvl7pPr marL="1543042" algn="l" defTabSz="514347" rtl="0" eaLnBrk="1" latinLnBrk="0" hangingPunct="1">
        <a:defRPr kumimoji="1" sz="1004" kern="1200">
          <a:solidFill>
            <a:schemeClr val="tx1"/>
          </a:solidFill>
          <a:latin typeface="+mn-lt"/>
          <a:ea typeface="+mn-ea"/>
          <a:cs typeface="+mn-cs"/>
        </a:defRPr>
      </a:lvl7pPr>
      <a:lvl8pPr marL="1800216" algn="l" defTabSz="514347" rtl="0" eaLnBrk="1" latinLnBrk="0" hangingPunct="1">
        <a:defRPr kumimoji="1" sz="1004" kern="1200">
          <a:solidFill>
            <a:schemeClr val="tx1"/>
          </a:solidFill>
          <a:latin typeface="+mn-lt"/>
          <a:ea typeface="+mn-ea"/>
          <a:cs typeface="+mn-cs"/>
        </a:defRPr>
      </a:lvl8pPr>
      <a:lvl9pPr marL="2057390" algn="l" defTabSz="514347" rtl="0" eaLnBrk="1" latinLnBrk="0" hangingPunct="1">
        <a:defRPr kumimoji="1" sz="10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E143A8D-7B56-4FA8-9C87-076411A8F1CE}"/>
              </a:ext>
            </a:extLst>
          </p:cNvPr>
          <p:cNvSpPr txBox="1"/>
          <p:nvPr/>
        </p:nvSpPr>
        <p:spPr>
          <a:xfrm>
            <a:off x="6465168" y="251936"/>
            <a:ext cx="3271147" cy="92333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dist"/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県政経営会議資料</a:t>
            </a:r>
            <a:r>
              <a:rPr lang="ja-JP" altLang="en-US" sz="1800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endParaRPr lang="zh-TW" altLang="en-US" sz="1800" dirty="0">
              <a:solidFill>
                <a:schemeClr val="bg1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dist"/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令和７年（２０</a:t>
            </a:r>
            <a:r>
              <a:rPr lang="en-US" altLang="zh-TW" sz="1800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25</a:t>
            </a: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年）</a:t>
            </a:r>
            <a:r>
              <a:rPr lang="ja-JP" altLang="en-US" sz="1800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</a:t>
            </a: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800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</a:p>
          <a:p>
            <a:pPr algn="dist"/>
            <a:r>
              <a:rPr lang="zh-TW" altLang="en-US" sz="1800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農政水産部農政課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545211E1-FF43-4A82-9C8E-FF6E7FBF0F25}"/>
              </a:ext>
            </a:extLst>
          </p:cNvPr>
          <p:cNvGrpSpPr/>
          <p:nvPr/>
        </p:nvGrpSpPr>
        <p:grpSpPr>
          <a:xfrm>
            <a:off x="128464" y="2531986"/>
            <a:ext cx="8784976" cy="1535612"/>
            <a:chOff x="128464" y="1605642"/>
            <a:chExt cx="8784976" cy="1535612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D71FC834-3EB3-4E68-8433-5C8C907EA08D}"/>
                </a:ext>
              </a:extLst>
            </p:cNvPr>
            <p:cNvSpPr/>
            <p:nvPr/>
          </p:nvSpPr>
          <p:spPr>
            <a:xfrm>
              <a:off x="128464" y="2312437"/>
              <a:ext cx="8784976" cy="82881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B9C362E7-948C-43E5-9FDA-7D26A8A0BF66}"/>
                </a:ext>
              </a:extLst>
            </p:cNvPr>
            <p:cNvSpPr txBox="1"/>
            <p:nvPr/>
          </p:nvSpPr>
          <p:spPr>
            <a:xfrm>
              <a:off x="128464" y="1605642"/>
              <a:ext cx="6480720" cy="584775"/>
            </a:xfrm>
            <a:prstGeom prst="rect">
              <a:avLst/>
            </a:prstGeom>
            <a:solidFill>
              <a:srgbClr val="FFFFFF">
                <a:alpha val="74902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3200" dirty="0">
                  <a:solidFill>
                    <a:schemeClr val="bg2">
                      <a:lumMod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次期 滋賀県農業・水産業基本計画</a:t>
              </a:r>
              <a:endParaRPr kumimoji="1" lang="en-US" altLang="ja-JP" sz="3200" dirty="0">
                <a:solidFill>
                  <a:schemeClr val="bg2">
                    <a:lumMod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B329B6C1-930F-4EE4-8A48-EA70A8064CE3}"/>
                </a:ext>
              </a:extLst>
            </p:cNvPr>
            <p:cNvSpPr txBox="1"/>
            <p:nvPr/>
          </p:nvSpPr>
          <p:spPr>
            <a:xfrm>
              <a:off x="162744" y="2434459"/>
              <a:ext cx="856895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計画素案（修正版）について</a:t>
              </a:r>
              <a:endParaRPr kumimoji="1" lang="ja-JP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494A0C6-7771-403D-9FF7-308A2511BB49}"/>
              </a:ext>
            </a:extLst>
          </p:cNvPr>
          <p:cNvSpPr txBox="1"/>
          <p:nvPr/>
        </p:nvSpPr>
        <p:spPr>
          <a:xfrm>
            <a:off x="4548546" y="6021288"/>
            <a:ext cx="5187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3200" dirty="0">
                <a:solidFill>
                  <a:schemeClr val="bg2">
                    <a:lumMod val="25000"/>
                  </a:schemeClr>
                </a:solidFill>
              </a:rPr>
              <a:t>滋賀県農政水産部農政課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1B9604B-9D5C-4E37-BC03-7C2E7F79B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5320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164FF07-5F2C-43C6-AE92-015259AA67EF}"/>
              </a:ext>
            </a:extLst>
          </p:cNvPr>
          <p:cNvSpPr txBox="1"/>
          <p:nvPr/>
        </p:nvSpPr>
        <p:spPr>
          <a:xfrm>
            <a:off x="236476" y="159023"/>
            <a:ext cx="9433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578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前回庁議（</a:t>
            </a:r>
            <a:r>
              <a:rPr kumimoji="1" lang="en-US" altLang="ja-JP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5</a:t>
            </a: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月</a:t>
            </a:r>
            <a:r>
              <a:rPr kumimoji="1" lang="en-US" altLang="ja-JP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13</a:t>
            </a: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日）を踏まえた計画素案の修正について</a:t>
            </a:r>
            <a:endParaRPr kumimoji="1" lang="en-US" altLang="ja-JP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9C8177C-9012-48B4-B516-E022A840B16D}"/>
              </a:ext>
            </a:extLst>
          </p:cNvPr>
          <p:cNvSpPr txBox="1"/>
          <p:nvPr/>
        </p:nvSpPr>
        <p:spPr>
          <a:xfrm>
            <a:off x="236476" y="1484784"/>
            <a:ext cx="9138778" cy="1683666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marL="266700" lvl="1" indent="-266700">
              <a:lnSpc>
                <a:spcPct val="150000"/>
              </a:lnSpc>
              <a:defRPr/>
            </a:pP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（１）産出額関係指標の設定</a:t>
            </a:r>
            <a:endParaRPr lang="en-US" altLang="ja-JP" sz="18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266700" lvl="1" indent="-266700">
              <a:lnSpc>
                <a:spcPct val="150000"/>
              </a:lnSpc>
              <a:defRPr/>
            </a:pP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（２）一部成果指標の修正</a:t>
            </a:r>
            <a:endParaRPr lang="en-US" altLang="ja-JP" sz="18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266700" lvl="1" indent="-266700">
              <a:lnSpc>
                <a:spcPct val="150000"/>
              </a:lnSpc>
              <a:defRPr/>
            </a:pP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（３）「食」に関する庁内連携についての記載を追加</a:t>
            </a:r>
            <a:endParaRPr lang="en-US" altLang="ja-JP" sz="18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266700" lvl="1" indent="-266700">
              <a:lnSpc>
                <a:spcPct val="150000"/>
              </a:lnSpc>
              <a:defRPr/>
            </a:pP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（４）耕作放棄に関する記載の追加</a:t>
            </a:r>
            <a:endParaRPr lang="en-US" altLang="ja-JP" sz="18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B0D8C2-F3B8-4C7D-873C-D5F957163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DA0B6A3-42D6-4DD2-8C1F-F55DCB5D0860}"/>
              </a:ext>
            </a:extLst>
          </p:cNvPr>
          <p:cNvSpPr txBox="1"/>
          <p:nvPr/>
        </p:nvSpPr>
        <p:spPr>
          <a:xfrm>
            <a:off x="236476" y="908720"/>
            <a:ext cx="1836204" cy="47551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266700" lvl="1" indent="-266700">
              <a:lnSpc>
                <a:spcPct val="150000"/>
              </a:lnSpc>
              <a:defRPr/>
            </a:pPr>
            <a:r>
              <a:rPr lang="ja-JP" altLang="en-US" sz="20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主な修正点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763166-7008-498D-91A2-D70BCC41ECB9}"/>
              </a:ext>
            </a:extLst>
          </p:cNvPr>
          <p:cNvSpPr txBox="1"/>
          <p:nvPr/>
        </p:nvSpPr>
        <p:spPr>
          <a:xfrm>
            <a:off x="251376" y="4431989"/>
            <a:ext cx="9138778" cy="43717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marL="266700" lvl="1" indent="-266700">
              <a:lnSpc>
                <a:spcPct val="150000"/>
              </a:lnSpc>
              <a:defRPr/>
            </a:pP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（５）子ども若者部と連携した、子ども向けアンケート調査の実施（予定）</a:t>
            </a:r>
            <a:endParaRPr lang="en-US" altLang="ja-JP" sz="18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34A842F-C82C-40DC-8076-E2F4A5561E2A}"/>
              </a:ext>
            </a:extLst>
          </p:cNvPr>
          <p:cNvSpPr txBox="1"/>
          <p:nvPr/>
        </p:nvSpPr>
        <p:spPr>
          <a:xfrm>
            <a:off x="251376" y="3821008"/>
            <a:ext cx="1821304" cy="47551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266700" lvl="1" indent="-266700">
              <a:lnSpc>
                <a:spcPct val="150000"/>
              </a:lnSpc>
              <a:defRPr/>
            </a:pPr>
            <a:r>
              <a:rPr lang="ja-JP" altLang="en-US" sz="20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その他の対応</a:t>
            </a:r>
          </a:p>
        </p:txBody>
      </p:sp>
    </p:spTree>
    <p:extLst>
      <p:ext uri="{BB962C8B-B14F-4D97-AF65-F5344CB8AC3E}">
        <p14:creationId xmlns:p14="http://schemas.microsoft.com/office/powerpoint/2010/main" val="231088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164FF07-5F2C-43C6-AE92-015259AA67EF}"/>
              </a:ext>
            </a:extLst>
          </p:cNvPr>
          <p:cNvSpPr txBox="1"/>
          <p:nvPr/>
        </p:nvSpPr>
        <p:spPr>
          <a:xfrm>
            <a:off x="236476" y="159023"/>
            <a:ext cx="9433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578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前回庁議（</a:t>
            </a:r>
            <a:r>
              <a:rPr kumimoji="1" lang="en-US" altLang="ja-JP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5</a:t>
            </a: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月</a:t>
            </a:r>
            <a:r>
              <a:rPr kumimoji="1" lang="en-US" altLang="ja-JP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13</a:t>
            </a: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日）を踏まえた計画素案の修正について</a:t>
            </a:r>
            <a:endParaRPr kumimoji="1" lang="en-US" altLang="ja-JP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9C8177C-9012-48B4-B516-E022A840B16D}"/>
              </a:ext>
            </a:extLst>
          </p:cNvPr>
          <p:cNvSpPr txBox="1"/>
          <p:nvPr/>
        </p:nvSpPr>
        <p:spPr>
          <a:xfrm>
            <a:off x="236476" y="1519701"/>
            <a:ext cx="9138778" cy="1683666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・「令和</a:t>
            </a:r>
            <a:r>
              <a:rPr lang="en-US" altLang="ja-JP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12</a:t>
            </a: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年度を目標とする指標」に、農業・水産業において社会情勢等も踏まえた全体像を示す指標として、「農業・水産業産出額」を設定</a:t>
            </a:r>
            <a:endParaRPr lang="en-US" altLang="ja-JP" sz="18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・「農業・水産業産出額」</a:t>
            </a:r>
            <a:endParaRPr lang="en-US" altLang="ja-JP" sz="18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marL="179388" lvl="1">
              <a:lnSpc>
                <a:spcPct val="150000"/>
              </a:lnSpc>
              <a:defRPr/>
            </a:pP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→「農業産出額」と「</a:t>
            </a:r>
            <a:r>
              <a:rPr lang="ja-JP" altLang="en-US" sz="18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琵琶湖漁業の産出額</a:t>
            </a: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」の合計</a:t>
            </a:r>
            <a:endParaRPr lang="en-US" altLang="ja-JP" sz="18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B0D8C2-F3B8-4C7D-873C-D5F957163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DA0B6A3-42D6-4DD2-8C1F-F55DCB5D0860}"/>
              </a:ext>
            </a:extLst>
          </p:cNvPr>
          <p:cNvSpPr txBox="1"/>
          <p:nvPr/>
        </p:nvSpPr>
        <p:spPr>
          <a:xfrm>
            <a:off x="236476" y="908720"/>
            <a:ext cx="4500500" cy="47551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266700" lvl="1" indent="-266700">
              <a:lnSpc>
                <a:spcPct val="150000"/>
              </a:lnSpc>
              <a:defRPr/>
            </a:pPr>
            <a:r>
              <a:rPr lang="ja-JP" altLang="en-US" sz="20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（１）産出額関係指標の設定</a:t>
            </a:r>
            <a:endParaRPr lang="en-US" altLang="ja-JP" sz="20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AC60DFD-2E13-48BD-8BF9-AE3FCC3298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76" y="4282135"/>
            <a:ext cx="9138778" cy="152312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3569DF64-55B3-48C2-82C6-64C90F2158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72" y="3429000"/>
            <a:ext cx="9138778" cy="765917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0D3FA05-FDE8-4C54-85CC-496C642D09A5}"/>
              </a:ext>
            </a:extLst>
          </p:cNvPr>
          <p:cNvSpPr txBox="1"/>
          <p:nvPr/>
        </p:nvSpPr>
        <p:spPr>
          <a:xfrm>
            <a:off x="4953000" y="2000986"/>
            <a:ext cx="1872208" cy="36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［素案（修正版）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P36</a:t>
            </a: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］</a:t>
            </a:r>
            <a:endParaRPr lang="en-US" altLang="ja-JP" sz="1800" dirty="0">
              <a:solidFill>
                <a:schemeClr val="tx1">
                  <a:lumMod val="50000"/>
                  <a:lumOff val="50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8543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164FF07-5F2C-43C6-AE92-015259AA67EF}"/>
              </a:ext>
            </a:extLst>
          </p:cNvPr>
          <p:cNvSpPr txBox="1"/>
          <p:nvPr/>
        </p:nvSpPr>
        <p:spPr>
          <a:xfrm>
            <a:off x="236476" y="159023"/>
            <a:ext cx="9433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578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前回庁議（</a:t>
            </a:r>
            <a:r>
              <a:rPr kumimoji="1" lang="en-US" altLang="ja-JP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5</a:t>
            </a: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月</a:t>
            </a:r>
            <a:r>
              <a:rPr kumimoji="1" lang="en-US" altLang="ja-JP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13</a:t>
            </a: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日）を踏まえた計画素案の修正について</a:t>
            </a:r>
            <a:endParaRPr kumimoji="1" lang="en-US" altLang="ja-JP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9C8177C-9012-48B4-B516-E022A840B16D}"/>
              </a:ext>
            </a:extLst>
          </p:cNvPr>
          <p:cNvSpPr txBox="1"/>
          <p:nvPr/>
        </p:nvSpPr>
        <p:spPr>
          <a:xfrm>
            <a:off x="236476" y="1519701"/>
            <a:ext cx="9138778" cy="85266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・成果指標</a:t>
            </a:r>
            <a:r>
              <a:rPr lang="en-US" altLang="ja-JP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No.</a:t>
            </a: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</a:t>
            </a:r>
            <a:r>
              <a:rPr lang="en-US" altLang="ja-JP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51</a:t>
            </a: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「漁期前半の漁獲を支える早生まれ（９月）のアユ仔魚数」を「</a:t>
            </a:r>
            <a:r>
              <a:rPr lang="en-US" altLang="ja-JP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12</a:t>
            </a: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月のアユ種苗の供給率」へ修正</a:t>
            </a:r>
            <a:endParaRPr lang="en-US" altLang="ja-JP" sz="18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B0D8C2-F3B8-4C7D-873C-D5F957163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DA0B6A3-42D6-4DD2-8C1F-F55DCB5D0860}"/>
              </a:ext>
            </a:extLst>
          </p:cNvPr>
          <p:cNvSpPr txBox="1"/>
          <p:nvPr/>
        </p:nvSpPr>
        <p:spPr>
          <a:xfrm>
            <a:off x="236476" y="908720"/>
            <a:ext cx="4500500" cy="47551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266700" lvl="1" indent="-266700">
              <a:lnSpc>
                <a:spcPct val="150000"/>
              </a:lnSpc>
              <a:defRPr/>
            </a:pPr>
            <a:r>
              <a:rPr lang="ja-JP" altLang="en-US" sz="20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（２）一部成果指標の修正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3F78833-9834-4E1C-B63F-D4208CFE7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76" y="3507571"/>
            <a:ext cx="9171498" cy="196380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7B66143-FD95-4CC7-99FE-4F2E18DB67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358" y="2636912"/>
            <a:ext cx="9083130" cy="773442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0E79B9B-4AF1-4D69-A877-9D0EE2E7BE8A}"/>
              </a:ext>
            </a:extLst>
          </p:cNvPr>
          <p:cNvSpPr txBox="1"/>
          <p:nvPr/>
        </p:nvSpPr>
        <p:spPr>
          <a:xfrm>
            <a:off x="2720752" y="1988332"/>
            <a:ext cx="2448272" cy="36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［素案（修正版）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P32 </a:t>
            </a: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36</a:t>
            </a: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］</a:t>
            </a:r>
            <a:endParaRPr lang="en-US" altLang="ja-JP" sz="1800" dirty="0">
              <a:solidFill>
                <a:schemeClr val="tx1">
                  <a:lumMod val="50000"/>
                  <a:lumOff val="50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1226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164FF07-5F2C-43C6-AE92-015259AA67EF}"/>
              </a:ext>
            </a:extLst>
          </p:cNvPr>
          <p:cNvSpPr txBox="1"/>
          <p:nvPr/>
        </p:nvSpPr>
        <p:spPr>
          <a:xfrm>
            <a:off x="236476" y="159023"/>
            <a:ext cx="9433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578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前回庁議（</a:t>
            </a:r>
            <a:r>
              <a:rPr kumimoji="1" lang="en-US" altLang="ja-JP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5</a:t>
            </a: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月</a:t>
            </a:r>
            <a:r>
              <a:rPr kumimoji="1" lang="en-US" altLang="ja-JP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13</a:t>
            </a: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日）を踏まえた計画素案の修正について</a:t>
            </a:r>
            <a:endParaRPr kumimoji="1" lang="en-US" altLang="ja-JP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9C8177C-9012-48B4-B516-E022A840B16D}"/>
              </a:ext>
            </a:extLst>
          </p:cNvPr>
          <p:cNvSpPr txBox="1"/>
          <p:nvPr/>
        </p:nvSpPr>
        <p:spPr>
          <a:xfrm>
            <a:off x="236476" y="1519701"/>
            <a:ext cx="9138778" cy="43717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・第</a:t>
            </a:r>
            <a:r>
              <a:rPr lang="en-US" altLang="ja-JP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4</a:t>
            </a: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章「他分野との連携による施策の推進」に健康しが、シガリズムに関する記載を追加</a:t>
            </a:r>
            <a:endParaRPr lang="en-US" altLang="ja-JP" sz="18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B0D8C2-F3B8-4C7D-873C-D5F957163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DA0B6A3-42D6-4DD2-8C1F-F55DCB5D0860}"/>
              </a:ext>
            </a:extLst>
          </p:cNvPr>
          <p:cNvSpPr txBox="1"/>
          <p:nvPr/>
        </p:nvSpPr>
        <p:spPr>
          <a:xfrm>
            <a:off x="236476" y="908720"/>
            <a:ext cx="6516724" cy="47551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266700" lvl="1" indent="-266700">
              <a:lnSpc>
                <a:spcPct val="150000"/>
              </a:lnSpc>
              <a:defRPr/>
            </a:pPr>
            <a:r>
              <a:rPr lang="ja-JP" altLang="en-US" sz="20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（３） 「食」に関する庁内連携についての記載を追加</a:t>
            </a:r>
            <a:endParaRPr lang="en-US" altLang="ja-JP" sz="20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F2CB483-0A42-4E9A-98DA-1033FC21D8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88" y="2849118"/>
            <a:ext cx="9133214" cy="929728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34C0886-E32A-4426-8FCB-F61CF1719B33}"/>
              </a:ext>
            </a:extLst>
          </p:cNvPr>
          <p:cNvSpPr txBox="1"/>
          <p:nvPr/>
        </p:nvSpPr>
        <p:spPr>
          <a:xfrm>
            <a:off x="201576" y="2283248"/>
            <a:ext cx="4607408" cy="39889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6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（１）共通視点「人」　担い手、支え手、ファンの拡大</a:t>
            </a:r>
            <a:endParaRPr lang="en-US" altLang="ja-JP" sz="16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0BC8592-C758-402C-87B0-15396C630A76}"/>
              </a:ext>
            </a:extLst>
          </p:cNvPr>
          <p:cNvSpPr txBox="1"/>
          <p:nvPr/>
        </p:nvSpPr>
        <p:spPr>
          <a:xfrm>
            <a:off x="201576" y="4161151"/>
            <a:ext cx="5073445" cy="39889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6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（２）視点「経済」　食の礎を担う力強い農業・水産業</a:t>
            </a:r>
            <a:endParaRPr lang="en-US" altLang="ja-JP" sz="16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83B8567-23F6-4BD9-B61F-7481C734039A}"/>
              </a:ext>
            </a:extLst>
          </p:cNvPr>
          <p:cNvSpPr txBox="1"/>
          <p:nvPr/>
        </p:nvSpPr>
        <p:spPr>
          <a:xfrm>
            <a:off x="4736976" y="2302420"/>
            <a:ext cx="1872208" cy="36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［素案（修正版）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P41</a:t>
            </a: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］</a:t>
            </a:r>
            <a:endParaRPr lang="en-US" altLang="ja-JP" sz="1800" dirty="0">
              <a:solidFill>
                <a:schemeClr val="tx1">
                  <a:lumMod val="50000"/>
                  <a:lumOff val="50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7CD3E7F-4ECB-48EA-9464-36F532BDDC3E}"/>
              </a:ext>
            </a:extLst>
          </p:cNvPr>
          <p:cNvSpPr txBox="1"/>
          <p:nvPr/>
        </p:nvSpPr>
        <p:spPr>
          <a:xfrm>
            <a:off x="4736976" y="4180323"/>
            <a:ext cx="1872208" cy="36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［素案（修正版）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P41</a:t>
            </a: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］</a:t>
            </a:r>
            <a:endParaRPr lang="en-US" altLang="ja-JP" sz="1800" dirty="0">
              <a:solidFill>
                <a:schemeClr val="tx1">
                  <a:lumMod val="50000"/>
                  <a:lumOff val="50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ED45CD8-775A-44F0-9BE3-287856B4CE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633" y="4643746"/>
            <a:ext cx="9324000" cy="657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092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図 42">
            <a:extLst>
              <a:ext uri="{FF2B5EF4-FFF2-40B4-BE49-F238E27FC236}">
                <a16:creationId xmlns:a16="http://schemas.microsoft.com/office/drawing/2014/main" id="{D9C1EAA7-CB18-4B78-9159-B2966AD8F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44" y="2542447"/>
            <a:ext cx="8960310" cy="1606633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640A8A1-80C1-428C-846C-F5588F0EBB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44" y="5028525"/>
            <a:ext cx="8947610" cy="84459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164FF07-5F2C-43C6-AE92-015259AA67EF}"/>
              </a:ext>
            </a:extLst>
          </p:cNvPr>
          <p:cNvSpPr txBox="1"/>
          <p:nvPr/>
        </p:nvSpPr>
        <p:spPr>
          <a:xfrm>
            <a:off x="236476" y="159023"/>
            <a:ext cx="9433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578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前回庁議（</a:t>
            </a:r>
            <a:r>
              <a:rPr kumimoji="1" lang="en-US" altLang="ja-JP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5</a:t>
            </a: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月</a:t>
            </a:r>
            <a:r>
              <a:rPr kumimoji="1" lang="en-US" altLang="ja-JP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13</a:t>
            </a: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日）を踏まえた計画素案の修正について</a:t>
            </a:r>
            <a:endParaRPr kumimoji="1" lang="en-US" altLang="ja-JP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9C8177C-9012-48B4-B516-E022A840B16D}"/>
              </a:ext>
            </a:extLst>
          </p:cNvPr>
          <p:cNvSpPr txBox="1"/>
          <p:nvPr/>
        </p:nvSpPr>
        <p:spPr>
          <a:xfrm>
            <a:off x="236476" y="1519701"/>
            <a:ext cx="9138778" cy="43717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・「目指す姿の実現に向けた具体的施策」に耕作放棄等に関する記載を追加</a:t>
            </a:r>
            <a:endParaRPr lang="en-US" altLang="ja-JP" sz="18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B0D8C2-F3B8-4C7D-873C-D5F957163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DA0B6A3-42D6-4DD2-8C1F-F55DCB5D0860}"/>
              </a:ext>
            </a:extLst>
          </p:cNvPr>
          <p:cNvSpPr txBox="1"/>
          <p:nvPr/>
        </p:nvSpPr>
        <p:spPr>
          <a:xfrm>
            <a:off x="236476" y="908720"/>
            <a:ext cx="6516724" cy="47551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266700" lvl="1" indent="-266700">
              <a:lnSpc>
                <a:spcPct val="150000"/>
              </a:lnSpc>
              <a:defRPr/>
            </a:pPr>
            <a:r>
              <a:rPr lang="ja-JP" altLang="en-US" sz="20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（４）耕作放棄に関する記載の追加</a:t>
            </a:r>
            <a:endParaRPr lang="en-US" altLang="ja-JP" sz="20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56FC06FF-7B5F-479A-B5DA-BF2AFBE35E9B}"/>
              </a:ext>
            </a:extLst>
          </p:cNvPr>
          <p:cNvGrpSpPr/>
          <p:nvPr/>
        </p:nvGrpSpPr>
        <p:grpSpPr>
          <a:xfrm>
            <a:off x="218701" y="4653136"/>
            <a:ext cx="770857" cy="327025"/>
            <a:chOff x="1003222" y="2407522"/>
            <a:chExt cx="770857" cy="327025"/>
          </a:xfrm>
        </p:grpSpPr>
        <p:sp>
          <p:nvSpPr>
            <p:cNvPr id="24" name="円/楕円 1">
              <a:extLst>
                <a:ext uri="{FF2B5EF4-FFF2-40B4-BE49-F238E27FC236}">
                  <a16:creationId xmlns:a16="http://schemas.microsoft.com/office/drawing/2014/main" id="{4D096363-913A-48CB-8EB1-23CC95173604}"/>
                </a:ext>
              </a:extLst>
            </p:cNvPr>
            <p:cNvSpPr/>
            <p:nvPr/>
          </p:nvSpPr>
          <p:spPr>
            <a:xfrm>
              <a:off x="1003222" y="2407522"/>
              <a:ext cx="770857" cy="327025"/>
            </a:xfrm>
            <a:prstGeom prst="ellipse">
              <a:avLst/>
            </a:prstGeom>
            <a:solidFill>
              <a:srgbClr val="00A4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0" rIns="9144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n-US" sz="900" b="1" kern="100">
                  <a:effectLst/>
                  <a:latin typeface="BIZ UDPゴシック" panose="020B0400000000000000" pitchFamily="50" charset="-128"/>
                  <a:ea typeface="ＭＳ 明朝;MS Mincho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latin typeface="Century" panose="02040604050505020304" pitchFamily="18" charset="0"/>
                <a:ea typeface="ＭＳ 明朝;MS Mincho"/>
                <a:cs typeface="Times New Roman" panose="02020603050405020304" pitchFamily="18" charset="0"/>
              </a:endParaRPr>
            </a:p>
          </p:txBody>
        </p:sp>
        <p:sp>
          <p:nvSpPr>
            <p:cNvPr id="25" name="テキスト ボックス 1043">
              <a:extLst>
                <a:ext uri="{FF2B5EF4-FFF2-40B4-BE49-F238E27FC236}">
                  <a16:creationId xmlns:a16="http://schemas.microsoft.com/office/drawing/2014/main" id="{8A6A4255-FDCE-415F-9DE7-28A839DB0E14}"/>
                </a:ext>
              </a:extLst>
            </p:cNvPr>
            <p:cNvSpPr txBox="1"/>
            <p:nvPr/>
          </p:nvSpPr>
          <p:spPr>
            <a:xfrm>
              <a:off x="1003222" y="2432795"/>
              <a:ext cx="770857" cy="292279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sz="1050" kern="100" dirty="0">
                  <a:solidFill>
                    <a:srgbClr val="FFFFFF"/>
                  </a:solidFill>
                  <a:effectLst/>
                  <a:latin typeface="Century" panose="02040604050505020304" pitchFamily="18" charset="0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環境・２</a:t>
              </a:r>
              <a:endParaRPr lang="ja-JP" sz="1050" kern="100" dirty="0">
                <a:effectLst/>
                <a:latin typeface="Century" panose="02040604050505020304" pitchFamily="18" charset="0"/>
                <a:ea typeface="ＭＳ 明朝;MS Mincho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153B755F-C089-466C-AE9F-AB0E8AA18093}"/>
              </a:ext>
            </a:extLst>
          </p:cNvPr>
          <p:cNvGrpSpPr/>
          <p:nvPr/>
        </p:nvGrpSpPr>
        <p:grpSpPr>
          <a:xfrm>
            <a:off x="200472" y="2247756"/>
            <a:ext cx="762635" cy="370040"/>
            <a:chOff x="241262" y="3732039"/>
            <a:chExt cx="762635" cy="370040"/>
          </a:xfrm>
        </p:grpSpPr>
        <p:sp>
          <p:nvSpPr>
            <p:cNvPr id="27" name="円/楕円 1">
              <a:extLst>
                <a:ext uri="{FF2B5EF4-FFF2-40B4-BE49-F238E27FC236}">
                  <a16:creationId xmlns:a16="http://schemas.microsoft.com/office/drawing/2014/main" id="{4B37ED5B-A17F-4D26-9BDC-9C6A80C8AE3B}"/>
                </a:ext>
              </a:extLst>
            </p:cNvPr>
            <p:cNvSpPr/>
            <p:nvPr/>
          </p:nvSpPr>
          <p:spPr>
            <a:xfrm>
              <a:off x="241262" y="3732039"/>
              <a:ext cx="762635" cy="327025"/>
            </a:xfrm>
            <a:prstGeom prst="ellipse">
              <a:avLst/>
            </a:prstGeom>
            <a:solidFill>
              <a:srgbClr val="8FCE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0" rIns="9144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n-US" sz="900" b="1" kern="100">
                  <a:effectLst/>
                  <a:latin typeface="BIZ UDPゴシック" panose="020B0400000000000000" pitchFamily="50" charset="-128"/>
                  <a:ea typeface="ＭＳ 明朝;MS Mincho"/>
                  <a:cs typeface="Times New Roman" panose="02020603050405020304" pitchFamily="18" charset="0"/>
                </a:rPr>
                <a:t> </a:t>
              </a:r>
              <a:endParaRPr lang="ja-JP" sz="1050" kern="100">
                <a:effectLst/>
                <a:latin typeface="Century" panose="02040604050505020304" pitchFamily="18" charset="0"/>
                <a:ea typeface="ＭＳ 明朝;MS Mincho"/>
                <a:cs typeface="Times New Roman" panose="02020603050405020304" pitchFamily="18" charset="0"/>
              </a:endParaRPr>
            </a:p>
          </p:txBody>
        </p:sp>
        <p:sp>
          <p:nvSpPr>
            <p:cNvPr id="28" name="テキスト ボックス 1027">
              <a:extLst>
                <a:ext uri="{FF2B5EF4-FFF2-40B4-BE49-F238E27FC236}">
                  <a16:creationId xmlns:a16="http://schemas.microsoft.com/office/drawing/2014/main" id="{73EFD950-22A1-401B-8E27-5FE4D58375F0}"/>
                </a:ext>
              </a:extLst>
            </p:cNvPr>
            <p:cNvSpPr txBox="1"/>
            <p:nvPr/>
          </p:nvSpPr>
          <p:spPr>
            <a:xfrm>
              <a:off x="286410" y="3768786"/>
              <a:ext cx="679450" cy="333293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sz="1050" kern="100" dirty="0">
                  <a:solidFill>
                    <a:srgbClr val="FFFFFF"/>
                  </a:solidFill>
                  <a:effectLst/>
                  <a:latin typeface="Century" panose="02040604050505020304" pitchFamily="18" charset="0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社会・２</a:t>
              </a:r>
              <a:endParaRPr lang="ja-JP" sz="1050" kern="100" dirty="0">
                <a:effectLst/>
                <a:latin typeface="Century" panose="02040604050505020304" pitchFamily="18" charset="0"/>
                <a:ea typeface="ＭＳ 明朝;MS Mincho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1AA0804-C62C-421F-ADD2-A48ADFD69718}"/>
              </a:ext>
            </a:extLst>
          </p:cNvPr>
          <p:cNvSpPr txBox="1"/>
          <p:nvPr/>
        </p:nvSpPr>
        <p:spPr>
          <a:xfrm>
            <a:off x="1037061" y="2152981"/>
            <a:ext cx="1872208" cy="36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［素案（修正版）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P26</a:t>
            </a: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］</a:t>
            </a:r>
            <a:endParaRPr lang="en-US" altLang="ja-JP" sz="1800" dirty="0">
              <a:solidFill>
                <a:schemeClr val="tx1">
                  <a:lumMod val="50000"/>
                  <a:lumOff val="50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8BD4CA-B49E-4FB1-982C-C0F151DBE49F}"/>
              </a:ext>
            </a:extLst>
          </p:cNvPr>
          <p:cNvSpPr txBox="1"/>
          <p:nvPr/>
        </p:nvSpPr>
        <p:spPr>
          <a:xfrm>
            <a:off x="989558" y="4576946"/>
            <a:ext cx="1872208" cy="36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［素案（修正版）</a:t>
            </a:r>
            <a:r>
              <a:rPr lang="en-US" altLang="ja-JP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P31</a:t>
            </a:r>
            <a:r>
              <a:rPr lang="ja-JP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］</a:t>
            </a:r>
            <a:endParaRPr lang="en-US" altLang="ja-JP" sz="1800" dirty="0">
              <a:solidFill>
                <a:schemeClr val="tx1">
                  <a:lumMod val="50000"/>
                  <a:lumOff val="50000"/>
                </a:schemeClr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9650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164FF07-5F2C-43C6-AE92-015259AA67EF}"/>
              </a:ext>
            </a:extLst>
          </p:cNvPr>
          <p:cNvSpPr txBox="1"/>
          <p:nvPr/>
        </p:nvSpPr>
        <p:spPr>
          <a:xfrm>
            <a:off x="236476" y="159023"/>
            <a:ext cx="9433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578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前回庁議（</a:t>
            </a:r>
            <a:r>
              <a:rPr kumimoji="1" lang="en-US" altLang="ja-JP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5</a:t>
            </a: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月</a:t>
            </a:r>
            <a:r>
              <a:rPr kumimoji="1" lang="en-US" altLang="ja-JP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13</a:t>
            </a:r>
            <a:r>
              <a:rPr kumimoji="1" lang="ja-JP" alt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日）を踏まえた計画素案の修正について</a:t>
            </a:r>
            <a:endParaRPr kumimoji="1" lang="en-US" altLang="ja-JP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9C8177C-9012-48B4-B516-E022A840B16D}"/>
              </a:ext>
            </a:extLst>
          </p:cNvPr>
          <p:cNvSpPr txBox="1"/>
          <p:nvPr/>
        </p:nvSpPr>
        <p:spPr>
          <a:xfrm>
            <a:off x="236476" y="1519701"/>
            <a:ext cx="9138778" cy="85266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</p:spPr>
        <p:txBody>
          <a:bodyPr wrap="square" rtlCol="0">
            <a:spAutoFit/>
          </a:bodyPr>
          <a:lstStyle/>
          <a:p>
            <a:pPr marL="179388" lvl="1" indent="-179388">
              <a:lnSpc>
                <a:spcPct val="150000"/>
              </a:lnSpc>
              <a:defRPr/>
            </a:pP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・子ども若者部が実施する「滋賀の子どもの声調査」の</a:t>
            </a:r>
            <a:r>
              <a:rPr lang="en-US" altLang="ja-JP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WEB</a:t>
            </a: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調査を活用し、滋賀の農業・水産業に関する子どもの意見を聴取、計画に必要に応じて反映する</a:t>
            </a:r>
            <a:endParaRPr lang="en-US" altLang="ja-JP" sz="18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B0D8C2-F3B8-4C7D-873C-D5F957163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58410-1BFC-485A-A98B-5DBBFA94A8C8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DA0B6A3-42D6-4DD2-8C1F-F55DCB5D0860}"/>
              </a:ext>
            </a:extLst>
          </p:cNvPr>
          <p:cNvSpPr txBox="1"/>
          <p:nvPr/>
        </p:nvSpPr>
        <p:spPr>
          <a:xfrm>
            <a:off x="236476" y="908720"/>
            <a:ext cx="7812868" cy="47551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marL="266700" lvl="1" indent="-266700">
              <a:lnSpc>
                <a:spcPct val="150000"/>
              </a:lnSpc>
              <a:defRPr/>
            </a:pPr>
            <a:r>
              <a:rPr lang="ja-JP" altLang="en-US" sz="20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（５）子ども若者部と連携した、子ども向けアンケート調査の実施（予定）</a:t>
            </a:r>
            <a:endParaRPr lang="en-US" altLang="ja-JP" sz="2000" dirty="0">
              <a:solidFill>
                <a:prstClr val="black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48EB430-E2CA-44AA-A534-BA93B708B04F}"/>
              </a:ext>
            </a:extLst>
          </p:cNvPr>
          <p:cNvSpPr txBox="1"/>
          <p:nvPr/>
        </p:nvSpPr>
        <p:spPr>
          <a:xfrm>
            <a:off x="344488" y="2617033"/>
            <a:ext cx="90307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なお、アンケートの実施方法や結果の反映方法等については、</a:t>
            </a:r>
            <a:r>
              <a:rPr lang="en-US" altLang="ja-JP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6</a:t>
            </a: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月</a:t>
            </a:r>
            <a:r>
              <a:rPr lang="en-US" altLang="ja-JP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3</a:t>
            </a:r>
            <a:r>
              <a:rPr lang="ja-JP" altLang="en-US" sz="1800" dirty="0">
                <a:solidFill>
                  <a:prstClr val="black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日（火）県政経営会議の勉強会での議論を踏まえ、子ども若者部と連携のうえ検討する。</a:t>
            </a:r>
            <a:endParaRPr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567694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9830</TotalTime>
  <Words>567</Words>
  <Application>Microsoft Office PowerPoint</Application>
  <PresentationFormat>A4 210 x 297 mm</PresentationFormat>
  <Paragraphs>51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BIZ UDPゴシック</vt:lpstr>
      <vt:lpstr>BIZ UDP明朝 Medium</vt:lpstr>
      <vt:lpstr>BIZ UDゴシック</vt:lpstr>
      <vt:lpstr>Arial</vt:lpstr>
      <vt:lpstr>Calibri</vt:lpstr>
      <vt:lpstr>Century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</dc:creator>
  <cp:lastModifiedBy>成相　桂</cp:lastModifiedBy>
  <cp:revision>1222</cp:revision>
  <cp:lastPrinted>2025-06-03T07:29:38Z</cp:lastPrinted>
  <dcterms:created xsi:type="dcterms:W3CDTF">2018-07-09T07:54:51Z</dcterms:created>
  <dcterms:modified xsi:type="dcterms:W3CDTF">2025-06-09T04:35:12Z</dcterms:modified>
</cp:coreProperties>
</file>