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9" r:id="rId2"/>
    <p:sldId id="270" r:id="rId3"/>
  </p:sldIdLst>
  <p:sldSz cx="6858000" cy="9144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FF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3" autoAdjust="0"/>
    <p:restoredTop sz="94660"/>
  </p:normalViewPr>
  <p:slideViewPr>
    <p:cSldViewPr>
      <p:cViewPr>
        <p:scale>
          <a:sx n="100" d="100"/>
          <a:sy n="100" d="100"/>
        </p:scale>
        <p:origin x="1548" y="-14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81200" y="739775"/>
            <a:ext cx="2773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647892-D00F-49BC-BBF8-DA040743C7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1032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F1EF7-0186-4716-B10C-4DD015D8BC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98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3C57C-03C8-4B47-A7B0-42EC3B8BAD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64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0CD2B1-9A69-4BEA-AB19-D86D3FB4C1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163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CB69D-8BA0-43C6-A38F-EADB750C68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769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1FD881-2443-48EE-801E-0925DD975E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414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6398C-3BBD-4B8B-ADE0-0738FD1BD1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879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0EB00-0E71-4BCF-8FCF-3DD13563F7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281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9FE3F-12B3-4FCD-B66F-26241BE45D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084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F2367-4544-4DC7-9AD0-19C080C7F2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352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72F35-2A99-4806-B812-AB4F75F231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039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0794C-72B3-4F95-B46F-B12A852489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0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C3C03-861F-49BE-806B-D5C1831925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056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79C654-620E-449D-B909-A8BA8CF161A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92"/>
          <p:cNvSpPr txBox="1">
            <a:spLocks noChangeArrowheads="1"/>
          </p:cNvSpPr>
          <p:nvPr/>
        </p:nvSpPr>
        <p:spPr bwMode="auto">
          <a:xfrm>
            <a:off x="243901" y="1269079"/>
            <a:ext cx="6669087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□</a:t>
            </a:r>
            <a:r>
              <a:rPr lang="ja-JP" altLang="en-US" sz="1800" dirty="0"/>
              <a:t>個人の部･･･キッズ氏名　　　　　　　　　　　　　　　　　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□家族の部･･･家　族　 名         　　 　　　ファミリー</a:t>
            </a: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05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□団体の部･･･団　体　 名　　　　　　　　　　　　　　　</a:t>
            </a:r>
            <a:endParaRPr lang="en-US" altLang="ja-JP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住所　〒　　　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　　　　　　　　　　　　　　　　　　　　　　　　　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9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電話番号　　　　（　　　　　　　）　－　　　　　－</a:t>
            </a:r>
            <a:endParaRPr lang="ja-JP" altLang="en-US" sz="1400" dirty="0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47750" y="423863"/>
            <a:ext cx="5810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ea typeface="HGP創英角ﾎﾟｯﾌﾟ体" panose="040B0A00000000000000" pitchFamily="50" charset="-128"/>
              </a:rPr>
              <a:t>ノーリリース記録報告カード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33374" y="1619672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333374" y="2051720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33375" y="3347864"/>
            <a:ext cx="6191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31775" y="7815546"/>
            <a:ext cx="282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ea typeface="HG丸ｺﾞｼｯｸM-PRO" panose="020F0600000000000000" pitchFamily="50" charset="-128"/>
              </a:rPr>
              <a:t>上記のとおり確認しました。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333374" y="8820472"/>
            <a:ext cx="30837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107" name="Text Box 78"/>
          <p:cNvSpPr txBox="1">
            <a:spLocks noChangeArrowheads="1"/>
          </p:cNvSpPr>
          <p:nvPr/>
        </p:nvSpPr>
        <p:spPr bwMode="auto">
          <a:xfrm>
            <a:off x="260350" y="8100468"/>
            <a:ext cx="2303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ea typeface="HG丸ｺﾞｼｯｸM-PRO" panose="020F0600000000000000" pitchFamily="50" charset="-128"/>
              </a:rPr>
              <a:t>保護者・代表者サイン</a:t>
            </a:r>
          </a:p>
        </p:txBody>
      </p:sp>
      <p:sp>
        <p:nvSpPr>
          <p:cNvPr id="2108" name="Line 84"/>
          <p:cNvSpPr>
            <a:spLocks noChangeShapeType="1"/>
          </p:cNvSpPr>
          <p:nvPr/>
        </p:nvSpPr>
        <p:spPr bwMode="auto">
          <a:xfrm>
            <a:off x="333374" y="2530963"/>
            <a:ext cx="633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9" name="Line 85"/>
          <p:cNvSpPr>
            <a:spLocks noChangeShapeType="1"/>
          </p:cNvSpPr>
          <p:nvPr/>
        </p:nvSpPr>
        <p:spPr bwMode="auto">
          <a:xfrm>
            <a:off x="333374" y="3819529"/>
            <a:ext cx="6264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0" name="AutoShape 88"/>
          <p:cNvSpPr>
            <a:spLocks noChangeArrowheads="1"/>
          </p:cNvSpPr>
          <p:nvPr/>
        </p:nvSpPr>
        <p:spPr bwMode="auto">
          <a:xfrm>
            <a:off x="3295650" y="7948613"/>
            <a:ext cx="1851025" cy="1006475"/>
          </a:xfrm>
          <a:prstGeom prst="wedgeEllipseCallout">
            <a:avLst>
              <a:gd name="adj1" fmla="val 66000"/>
              <a:gd name="adj2" fmla="val -68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1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/>
              <a:t>みんなでたくさんの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700" dirty="0"/>
              <a:t>がいらいぎょ　</a:t>
            </a:r>
            <a:r>
              <a:rPr lang="ja-JP" altLang="en-US" sz="1100" dirty="0"/>
              <a:t>　</a:t>
            </a:r>
            <a:endParaRPr lang="en-US" altLang="ja-JP" sz="1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/>
              <a:t>外来魚を</a:t>
            </a:r>
            <a:endParaRPr lang="en-US" altLang="ja-JP" sz="1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/>
              <a:t>釣りあげよう！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100" dirty="0"/>
          </a:p>
        </p:txBody>
      </p:sp>
      <p:sp>
        <p:nvSpPr>
          <p:cNvPr id="2111" name="Text Box 89"/>
          <p:cNvSpPr txBox="1">
            <a:spLocks noChangeArrowheads="1"/>
          </p:cNvSpPr>
          <p:nvPr/>
        </p:nvSpPr>
        <p:spPr bwMode="auto">
          <a:xfrm>
            <a:off x="188913" y="66675"/>
            <a:ext cx="5810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ea typeface="HGP創英角ﾎﾟｯﾌﾟ体" panose="040B0A00000000000000" pitchFamily="50" charset="-128"/>
              </a:rPr>
              <a:t>びわこルールキッズ２０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25</a:t>
            </a:r>
            <a:endParaRPr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12" name="Text Box 91"/>
          <p:cNvSpPr txBox="1">
            <a:spLocks noChangeArrowheads="1"/>
          </p:cNvSpPr>
          <p:nvPr/>
        </p:nvSpPr>
        <p:spPr bwMode="auto">
          <a:xfrm>
            <a:off x="-1" y="8626475"/>
            <a:ext cx="42211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400" dirty="0"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1400" dirty="0"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>
                <a:ea typeface="HG丸ｺﾞｼｯｸM-PRO" panose="020F0600000000000000" pitchFamily="50" charset="-128"/>
              </a:rPr>
              <a:t>裏面もお読みください</a:t>
            </a:r>
          </a:p>
        </p:txBody>
      </p:sp>
      <p:sp>
        <p:nvSpPr>
          <p:cNvPr id="2113" name="Text Box 93"/>
          <p:cNvSpPr txBox="1">
            <a:spLocks noChangeArrowheads="1"/>
          </p:cNvSpPr>
          <p:nvPr/>
        </p:nvSpPr>
        <p:spPr bwMode="auto">
          <a:xfrm>
            <a:off x="285750" y="1042988"/>
            <a:ext cx="65149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個人・家族・団体の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部門のいずれかにレ点を入れてください。重複しての報告はできません。</a:t>
            </a:r>
          </a:p>
        </p:txBody>
      </p:sp>
      <p:sp>
        <p:nvSpPr>
          <p:cNvPr id="2114" name="Text Box 94"/>
          <p:cNvSpPr txBox="1">
            <a:spLocks noChangeArrowheads="1"/>
          </p:cNvSpPr>
          <p:nvPr/>
        </p:nvSpPr>
        <p:spPr bwMode="auto">
          <a:xfrm>
            <a:off x="4221162" y="2657630"/>
            <a:ext cx="2468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/>
              <a:t>※</a:t>
            </a:r>
            <a:r>
              <a:rPr lang="ja-JP" altLang="en-US" sz="1000" dirty="0"/>
              <a:t>マンション名・号室まで記入してください。</a:t>
            </a:r>
          </a:p>
        </p:txBody>
      </p:sp>
      <p:pic>
        <p:nvPicPr>
          <p:cNvPr id="2115" name="Picture 5" descr="j023714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7939088"/>
            <a:ext cx="481012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6" name="Picture 10" descr="smi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7940675"/>
            <a:ext cx="10826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97701"/>
              </p:ext>
            </p:extLst>
          </p:nvPr>
        </p:nvGraphicFramePr>
        <p:xfrm>
          <a:off x="333375" y="3965734"/>
          <a:ext cx="616811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2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滋賀県内での釣果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ブルーギル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ブラックバス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７月１日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７月</a:t>
                      </a:r>
                      <a:r>
                        <a:rPr kumimoji="1" lang="en-US" altLang="ja-JP" sz="1600" dirty="0"/>
                        <a:t>31</a:t>
                      </a:r>
                      <a:r>
                        <a:rPr kumimoji="1" lang="ja-JP" altLang="en-US" sz="1600" dirty="0"/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８月１日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８月</a:t>
                      </a:r>
                      <a:r>
                        <a:rPr kumimoji="1" lang="en-US" altLang="ja-JP" sz="1600" dirty="0"/>
                        <a:t>31</a:t>
                      </a:r>
                      <a:r>
                        <a:rPr kumimoji="1" lang="ja-JP" altLang="en-US" sz="1600" dirty="0"/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51129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９月１日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９月</a:t>
                      </a:r>
                      <a:r>
                        <a:rPr kumimoji="1" lang="en-US" altLang="ja-JP" sz="1600" dirty="0"/>
                        <a:t>30</a:t>
                      </a:r>
                      <a:r>
                        <a:rPr kumimoji="1" lang="ja-JP" altLang="en-US" sz="1600" dirty="0"/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74935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r>
                        <a:rPr kumimoji="1" lang="ja-JP" altLang="en-US" sz="1600" dirty="0"/>
                        <a:t>月１日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r>
                        <a:rPr kumimoji="1" lang="ja-JP" altLang="en-US" sz="1600" dirty="0"/>
                        <a:t>月</a:t>
                      </a:r>
                      <a:r>
                        <a:rPr kumimoji="1" lang="en-US" altLang="ja-JP" sz="1600" dirty="0"/>
                        <a:t>20</a:t>
                      </a:r>
                      <a:r>
                        <a:rPr kumimoji="1" lang="ja-JP" altLang="en-US" sz="1600" dirty="0"/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数（匹）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754545"/>
                  </a:ext>
                </a:extLst>
              </a:tr>
            </a:tbl>
          </a:graphicData>
        </a:graphic>
      </p:graphicFrame>
      <p:sp>
        <p:nvSpPr>
          <p:cNvPr id="21" name="Text Box 3">
            <a:extLst>
              <a:ext uri="{FF2B5EF4-FFF2-40B4-BE49-F238E27FC236}">
                <a16:creationId xmlns:a16="http://schemas.microsoft.com/office/drawing/2014/main" id="{E1B2E336-4B4D-4CD3-A192-C3532DAD5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9038" y="1263774"/>
            <a:ext cx="13824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□小学　　年生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□中学　　年生</a:t>
            </a:r>
            <a:endParaRPr lang="en-US" altLang="ja-JP" sz="1000" dirty="0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7C31C209-AF03-4F81-9614-23406CD98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989" y="1652749"/>
            <a:ext cx="17061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□小学　　年生　　　名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□中学　　年生　　　名</a:t>
            </a:r>
            <a:endParaRPr lang="en-US" altLang="ja-JP" sz="1000" dirty="0"/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77F9F40F-A89F-4146-9B30-5A23E5036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989" y="2094435"/>
            <a:ext cx="17061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□小学　　年生　　　名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□中学　　年生　　　名</a:t>
            </a:r>
            <a:endParaRPr lang="en-US" altLang="ja-JP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1123950" y="5033963"/>
            <a:ext cx="4608513" cy="25908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prstDash val="lg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写真または絵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/>
              <a:t>※</a:t>
            </a:r>
            <a:r>
              <a:rPr lang="ja-JP" altLang="en-US" sz="1400" dirty="0"/>
              <a:t>釣り上げた外来魚の全部を並べる必要はありません。</a:t>
            </a:r>
            <a:endParaRPr lang="en-US" altLang="ja-JP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/>
              <a:t>※</a:t>
            </a:r>
            <a:r>
              <a:rPr lang="ja-JP" altLang="en-US" sz="1400" dirty="0"/>
              <a:t>写真は最低１枚で結構です。</a:t>
            </a:r>
            <a:endParaRPr lang="en-US" altLang="ja-JP" sz="1400" dirty="0"/>
          </a:p>
        </p:txBody>
      </p:sp>
      <p:sp>
        <p:nvSpPr>
          <p:cNvPr id="3075" name="Line 60"/>
          <p:cNvSpPr>
            <a:spLocks noChangeShapeType="1"/>
          </p:cNvSpPr>
          <p:nvPr/>
        </p:nvSpPr>
        <p:spPr bwMode="auto">
          <a:xfrm>
            <a:off x="404813" y="8604250"/>
            <a:ext cx="604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6" name="Rectangle 64"/>
          <p:cNvSpPr>
            <a:spLocks noChangeArrowheads="1"/>
          </p:cNvSpPr>
          <p:nvPr/>
        </p:nvSpPr>
        <p:spPr bwMode="auto">
          <a:xfrm>
            <a:off x="-28484" y="8623300"/>
            <a:ext cx="1327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＜送付先＞</a:t>
            </a:r>
          </a:p>
        </p:txBody>
      </p:sp>
      <p:sp>
        <p:nvSpPr>
          <p:cNvPr id="3077" name="Text Box 65"/>
          <p:cNvSpPr txBox="1">
            <a:spLocks noChangeArrowheads="1"/>
          </p:cNvSpPr>
          <p:nvPr/>
        </p:nvSpPr>
        <p:spPr bwMode="auto">
          <a:xfrm>
            <a:off x="635091" y="8604250"/>
            <a:ext cx="6402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</a:rPr>
              <a:t>　〒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520-8577 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大津市京町四丁目１番１号　滋賀県琵琶湖保全再生課びわこルールキッズ担当</a:t>
            </a:r>
            <a:endParaRPr lang="en-US" altLang="ja-JP" sz="1200" dirty="0"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1200" dirty="0">
                <a:latin typeface="ＭＳ Ｐゴシック" panose="020B0600070205080204" pitchFamily="50" charset="-128"/>
              </a:rPr>
              <a:t>TEL 077-528-3485  E-mail:dk000030@pref.shiga.lg.jp</a:t>
            </a:r>
          </a:p>
        </p:txBody>
      </p:sp>
      <p:sp>
        <p:nvSpPr>
          <p:cNvPr id="3081" name="Text Box 69"/>
          <p:cNvSpPr txBox="1">
            <a:spLocks noChangeArrowheads="1"/>
          </p:cNvSpPr>
          <p:nvPr/>
        </p:nvSpPr>
        <p:spPr bwMode="auto">
          <a:xfrm>
            <a:off x="-27384" y="7712075"/>
            <a:ext cx="2982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/>
              <a:t>＜外来魚や琵琶湖についての感想＞</a:t>
            </a:r>
          </a:p>
        </p:txBody>
      </p:sp>
      <p:sp>
        <p:nvSpPr>
          <p:cNvPr id="3082" name="Line 70"/>
          <p:cNvSpPr>
            <a:spLocks noChangeShapeType="1"/>
          </p:cNvSpPr>
          <p:nvPr/>
        </p:nvSpPr>
        <p:spPr bwMode="auto">
          <a:xfrm>
            <a:off x="404813" y="8316913"/>
            <a:ext cx="604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4" name="AutoShape 4"/>
          <p:cNvSpPr>
            <a:spLocks noChangeArrowheads="1"/>
          </p:cNvSpPr>
          <p:nvPr/>
        </p:nvSpPr>
        <p:spPr bwMode="auto">
          <a:xfrm>
            <a:off x="333375" y="87313"/>
            <a:ext cx="5830888" cy="468312"/>
          </a:xfrm>
          <a:prstGeom prst="ribbon2">
            <a:avLst>
              <a:gd name="adj1" fmla="val 12500"/>
              <a:gd name="adj2" fmla="val 75000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b="1"/>
              <a:t>びわこルールキッズメンバーへのお願い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7351" y="623650"/>
            <a:ext cx="6402010" cy="298543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★</a:t>
            </a:r>
            <a:r>
              <a:rPr lang="ja-JP" altLang="en-US" sz="1400" dirty="0"/>
              <a:t>期間中に釣り上げた外来魚（ブラックバス・ブルーギル）の数を記入しましょう。</a:t>
            </a:r>
            <a:endParaRPr lang="en-US" altLang="ja-JP" sz="1400" dirty="0"/>
          </a:p>
          <a:p>
            <a:r>
              <a:rPr lang="ja-JP" altLang="en-US" sz="1400" dirty="0"/>
              <a:t>★釣り上げた外来魚を琵琶湖に戻すことは禁止されています。</a:t>
            </a:r>
            <a:endParaRPr lang="en-US" altLang="ja-JP" sz="1400" dirty="0"/>
          </a:p>
          <a:p>
            <a:r>
              <a:rPr lang="ja-JP" altLang="en-US" sz="1400" dirty="0"/>
              <a:t>　　近くの外来魚回収ボックスや回収いけ</a:t>
            </a:r>
            <a:r>
              <a:rPr lang="ja-JP" altLang="en-US" sz="1400" dirty="0" err="1"/>
              <a:t>すへ</a:t>
            </a:r>
            <a:r>
              <a:rPr lang="ja-JP" altLang="en-US" sz="1400" dirty="0"/>
              <a:t>投入しましょう。</a:t>
            </a:r>
          </a:p>
          <a:p>
            <a:r>
              <a:rPr lang="ja-JP" altLang="en-US" sz="1400" dirty="0"/>
              <a:t>★回収ボックスや回収いけ</a:t>
            </a:r>
            <a:r>
              <a:rPr lang="ja-JP" altLang="en-US" sz="1400" dirty="0" err="1"/>
              <a:t>すの</a:t>
            </a:r>
            <a:r>
              <a:rPr lang="ja-JP" altLang="en-US" sz="1400" dirty="0"/>
              <a:t>前で、釣り上げた外来魚を並べて、保護者の方に</a:t>
            </a:r>
            <a:endParaRPr lang="en-US" altLang="ja-JP" sz="1400" dirty="0"/>
          </a:p>
          <a:p>
            <a:r>
              <a:rPr lang="ja-JP" altLang="en-US" sz="1400" dirty="0"/>
              <a:t>　　写真をとってもらいましょう。</a:t>
            </a:r>
          </a:p>
          <a:p>
            <a:r>
              <a:rPr lang="ja-JP" altLang="en-US" sz="1400" dirty="0"/>
              <a:t>★最後に外来魚や琵琶湖、釣りの活動についての感想を書きましょう。</a:t>
            </a:r>
            <a:endParaRPr lang="en-US" altLang="ja-JP" sz="1400" dirty="0"/>
          </a:p>
          <a:p>
            <a:endParaRPr lang="en-US" altLang="ja-JP" sz="600" dirty="0"/>
          </a:p>
          <a:p>
            <a:pPr algn="ctr"/>
            <a:r>
              <a:rPr lang="ja-JP" altLang="en-US" sz="1400" dirty="0"/>
              <a:t>＜保護者の方へのお願い＞　　　　</a:t>
            </a:r>
            <a:endParaRPr lang="en-US" altLang="ja-JP" sz="1400" dirty="0"/>
          </a:p>
          <a:p>
            <a:r>
              <a:rPr lang="ja-JP" altLang="en-US" sz="1400" dirty="0"/>
              <a:t>〇外来魚を釣り上げたことがわかるよう、回収ボックスや回収いけ</a:t>
            </a:r>
            <a:r>
              <a:rPr lang="ja-JP" altLang="en-US" sz="1400" dirty="0" err="1"/>
              <a:t>すの</a:t>
            </a:r>
            <a:r>
              <a:rPr lang="ja-JP" altLang="en-US" sz="1400" dirty="0"/>
              <a:t>前で</a:t>
            </a:r>
            <a:endParaRPr lang="en-US" altLang="ja-JP" sz="1400" dirty="0"/>
          </a:p>
          <a:p>
            <a:r>
              <a:rPr lang="ja-JP" altLang="en-US" sz="1400" dirty="0"/>
              <a:t>　　外来魚を並べた写真や投入している写真の添付をお願いします。</a:t>
            </a:r>
            <a:endParaRPr lang="en-US" altLang="ja-JP" sz="1400" dirty="0"/>
          </a:p>
          <a:p>
            <a:r>
              <a:rPr lang="ja-JP" altLang="en-US" sz="1400" dirty="0"/>
              <a:t>　　写真がとれなかった場合には、お子様に絵を書いていただいても結構です。</a:t>
            </a:r>
            <a:endParaRPr lang="en-US" altLang="ja-JP" sz="1400" dirty="0"/>
          </a:p>
          <a:p>
            <a:r>
              <a:rPr lang="ja-JP" altLang="en-US" sz="1400" dirty="0"/>
              <a:t>〇おもて面に、記載内容を確認した旨のサインをお願いします。</a:t>
            </a:r>
          </a:p>
          <a:p>
            <a:r>
              <a:rPr lang="ja-JP" altLang="en-US" sz="1400" dirty="0"/>
              <a:t>〇</a:t>
            </a:r>
            <a:r>
              <a:rPr lang="en-US" altLang="ja-JP" sz="1400" b="1" u="sng" dirty="0">
                <a:solidFill>
                  <a:srgbClr val="FF0000"/>
                </a:solidFill>
              </a:rPr>
              <a:t>10</a:t>
            </a:r>
            <a:r>
              <a:rPr lang="ja-JP" altLang="en-US" sz="1400" b="1" u="sng" dirty="0">
                <a:solidFill>
                  <a:srgbClr val="FF0000"/>
                </a:solidFill>
              </a:rPr>
              <a:t>月</a:t>
            </a:r>
            <a:r>
              <a:rPr lang="en-US" altLang="ja-JP" sz="1400" b="1" u="sng" dirty="0">
                <a:solidFill>
                  <a:srgbClr val="FF0000"/>
                </a:solidFill>
              </a:rPr>
              <a:t>24</a:t>
            </a:r>
            <a:r>
              <a:rPr lang="ja-JP" altLang="en-US" sz="1400" b="1" u="sng" dirty="0">
                <a:solidFill>
                  <a:srgbClr val="FF0000"/>
                </a:solidFill>
              </a:rPr>
              <a:t>日（金）（必着）</a:t>
            </a:r>
            <a:r>
              <a:rPr lang="ja-JP" altLang="en-US" sz="1400" dirty="0"/>
              <a:t>までに郵送、またはメールで提出してください。</a:t>
            </a:r>
            <a:endParaRPr lang="en-US" altLang="ja-JP" sz="1400" dirty="0"/>
          </a:p>
          <a:p>
            <a:r>
              <a:rPr lang="ja-JP" altLang="en-US" sz="1400" dirty="0"/>
              <a:t>〇活動中の事故について、責任は負いません。必ず保護者の同行をお願いします。</a:t>
            </a:r>
            <a:endParaRPr lang="en-US" altLang="ja-JP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7351" y="3714393"/>
            <a:ext cx="6402010" cy="116955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★入賞者については、</a:t>
            </a:r>
            <a:r>
              <a:rPr lang="ja-JP" altLang="en-US" sz="1400" u="sng" dirty="0"/>
              <a:t>登録名・学年・登録人数・居住する市町村名、この報告カードに記載の釣り上げ数・写真（または絵）・感想を、県や協賛・協力団体のホームページや報告書等において公表・使用させていただくことがあります</a:t>
            </a:r>
            <a:r>
              <a:rPr lang="ja-JP" altLang="en-US" sz="1400" dirty="0"/>
              <a:t>。このことについて、該当するものをチェックしてください。</a:t>
            </a:r>
            <a:endParaRPr lang="en-US" altLang="ja-JP" sz="1400" dirty="0"/>
          </a:p>
          <a:p>
            <a:r>
              <a:rPr lang="ja-JP" altLang="en-US" sz="1400" dirty="0"/>
              <a:t>　　　□同意する　　　　　　　□同意しない</a:t>
            </a:r>
          </a:p>
        </p:txBody>
      </p:sp>
    </p:spTree>
    <p:extLst>
      <p:ext uri="{BB962C8B-B14F-4D97-AF65-F5344CB8AC3E}">
        <p14:creationId xmlns:p14="http://schemas.microsoft.com/office/powerpoint/2010/main" val="104937091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</TotalTime>
  <Words>587</Words>
  <Application>Microsoft Office PowerPoint</Application>
  <PresentationFormat>画面に合わせる (4:3)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HGP創英角ﾎﾟｯﾌﾟ体</vt:lpstr>
      <vt:lpstr>ＭＳ Ｐゴシック</vt:lpstr>
      <vt:lpstr>Arial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夏休みは</dc:title>
  <dc:creator>滋賀県</dc:creator>
  <cp:lastModifiedBy>山本　あすか</cp:lastModifiedBy>
  <cp:revision>123</cp:revision>
  <cp:lastPrinted>2023-06-18T23:02:18Z</cp:lastPrinted>
  <dcterms:created xsi:type="dcterms:W3CDTF">2008-05-28T00:15:45Z</dcterms:created>
  <dcterms:modified xsi:type="dcterms:W3CDTF">2025-05-01T11:46:36Z</dcterms:modified>
</cp:coreProperties>
</file>