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7" r:id="rId5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AA17D2-E71E-4B02-A290-B3068CC8B0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052644-DE89-4D7D-934F-A3C9FBF874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22F0A7-45B9-450E-93D1-219BDC036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4CA9A7-D6AC-4B56-8037-FD52B5466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B5E92E-BD7B-4379-B24F-54F78D70E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3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123023-3BF4-4BE0-800E-4D12B5B26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AF6CC23-B8F0-4A00-859F-B2B3BFD044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6CA7F7-58B0-49E7-AEDB-A2CE234B8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EFB7B3-AB9B-4DD4-AB0D-B4CC831A5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C63863-6082-424E-87DA-22D0E3424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9996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397167F-3D9C-4F4C-A63C-F15DD5CBA0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A02A55D-F8AD-4EC8-B663-AE08683814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3DE698-832F-4E87-B621-D17B5AE01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15C5F9-E2D1-46FB-ACEA-062B34756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334908-A5CA-480D-BC80-E41AFB0FC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905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F030F8-0252-4777-8E19-95EA69897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F6C6CF-CC4E-4C06-B3B5-75A5AADBA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72644D-8206-4B68-B5C5-058CEEA64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A284A8-5D1D-4890-867A-9AC2FFB7B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66FC89-8DC7-4B47-B5AC-047B622ED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85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F0A337-4B49-47E5-A620-7EFA0C003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2BC724-FB16-4B00-A68E-400688988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AC3835-4DA2-40B6-973D-0481D1BBE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A6CFA4-9D5D-40CF-9ADB-592A088C4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B2DE1-7F7D-4B49-B51F-4C182E9C3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4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0383C-9488-457A-89DB-4A6331720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C6BF5E-7C9F-46E1-8E4F-B54377DAA5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172B0E4-80A1-4D8C-977E-2048D7F30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D8DF66-8F56-4A4E-8088-6427F049E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573889-ECD4-4332-B939-9D81FAF6C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999554-2DCF-471B-90ED-59DA20822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69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766221-90B2-4BAA-AE5B-7137AE3A2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386697-E309-4ABB-ABFD-3EE7A64BC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784498A-4045-4079-AD80-C476739D8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196D7C7-0C9A-4DEF-965B-3EC73D8B64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A368006-715E-4757-A386-95B8E9A8FB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B71ACB7-36FD-4A4C-86F6-29756408D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58D9A93-4F19-45D5-A60A-CB7674752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4E2CA4-E299-42B6-8043-4F790A9C0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0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0D5450-71F2-43F7-AC27-721B46AB6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FA06E4-99B3-4020-9747-EC36BA93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B9A323D-CB7F-41B8-BB8B-6A46F4ED5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1E550FB-EB3F-4992-8AA2-6ABD8029E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445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55B584C-2E51-4D1F-A6EE-7BEF3A311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790FCA4-1CF6-4F47-B330-DE4747B8F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C750208-7830-4BB7-8388-8F79437C7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776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D1E47E-3BAE-493A-BEAF-D58232ECD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1F9EDC-740D-4F64-8601-E8BB2BBE6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2F446EF-AB8C-41BF-8C67-C05DF6B8F0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C9DAA4-6D6E-4E5B-BA68-2D68C650F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7ED807-93F0-4DF7-B1A4-E742D4BE6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FA58AB-0F45-4699-89FD-CBA29E5C4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65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BFA637-2D98-4A8C-8E43-21C36269A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4168014-F9CB-453C-A668-607EBA969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C8FB48-9307-46B5-A8D7-97C0FB40C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FDFA9B-ACAA-4195-9804-5E50631E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CE6D05D-6967-4F72-867F-65E448F5B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B68D9B-D2BC-48BA-8125-464E9F67D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37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3B9BE7B-8F35-4677-AA90-D01ADC4AD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88070E3-7304-45AE-B0FE-695E6A0A7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CBDE95-0D04-45F5-A4F8-DB5CA2815E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BAD5E-D0F7-4488-80F5-4E4440C766DE}" type="datetimeFigureOut">
              <a:rPr kumimoji="1" lang="ja-JP" altLang="en-US" smtClean="0"/>
              <a:t>2025/4/4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7C6232-EE0B-4E5A-BEE4-432359E04F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F85985-A653-471A-B9DC-2DD97B23FB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B7C79-2401-4E7E-8F6F-D1EFD74DE5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85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CD0203-677A-407F-9EAB-65D5111B7A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2800" dirty="0"/>
              <a:t>「障害のある児童が通う地域の学校への支援事業」</a:t>
            </a:r>
            <a:br>
              <a:rPr kumimoji="1" lang="en-US" altLang="ja-JP" sz="2800" dirty="0"/>
            </a:br>
            <a:r>
              <a:rPr kumimoji="1" lang="ja-JP" altLang="en-US" sz="2800" dirty="0"/>
              <a:t>提案書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071E16F-738C-408A-A1DD-83A33AB6EA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kumimoji="1" lang="ja-JP" altLang="en-US" dirty="0"/>
              <a:t>記載日：令和○年○月○日</a:t>
            </a:r>
          </a:p>
          <a:p>
            <a:r>
              <a:rPr kumimoji="1" lang="ja-JP" altLang="en-US" dirty="0"/>
              <a:t>滋賀県立リハビリテーションセンター　</a:t>
            </a:r>
          </a:p>
          <a:p>
            <a:r>
              <a:rPr kumimoji="1" lang="ja-JP" altLang="en-US" dirty="0"/>
              <a:t>事業推進係　担当　○○</a:t>
            </a:r>
          </a:p>
          <a:p>
            <a:pPr algn="l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AFA0DF4-2D56-4B7B-AEE4-D9683CFFDB71}"/>
              </a:ext>
            </a:extLst>
          </p:cNvPr>
          <p:cNvSpPr txBox="1"/>
          <p:nvPr/>
        </p:nvSpPr>
        <p:spPr>
          <a:xfrm>
            <a:off x="347472" y="228600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（様式６）</a:t>
            </a:r>
          </a:p>
        </p:txBody>
      </p:sp>
    </p:spTree>
    <p:extLst>
      <p:ext uri="{BB962C8B-B14F-4D97-AF65-F5344CB8AC3E}">
        <p14:creationId xmlns:p14="http://schemas.microsoft.com/office/powerpoint/2010/main" val="3246204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>
            <a:extLst>
              <a:ext uri="{FF2B5EF4-FFF2-40B4-BE49-F238E27FC236}">
                <a16:creationId xmlns:a16="http://schemas.microsoft.com/office/drawing/2014/main" id="{9AF6B5EF-2084-4DC1-973D-F7A140A1ACB1}"/>
              </a:ext>
            </a:extLst>
          </p:cNvPr>
          <p:cNvSpPr txBox="1">
            <a:spLocks/>
          </p:cNvSpPr>
          <p:nvPr/>
        </p:nvSpPr>
        <p:spPr>
          <a:xfrm>
            <a:off x="839787" y="457200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/>
              <a:t>姿勢について</a:t>
            </a:r>
          </a:p>
        </p:txBody>
      </p:sp>
      <p:sp>
        <p:nvSpPr>
          <p:cNvPr id="13" name="テキスト プレースホルダー 3">
            <a:extLst>
              <a:ext uri="{FF2B5EF4-FFF2-40B4-BE49-F238E27FC236}">
                <a16:creationId xmlns:a16="http://schemas.microsoft.com/office/drawing/2014/main" id="{F8C39563-D604-4606-B1D8-AF75AE922EDE}"/>
              </a:ext>
            </a:extLst>
          </p:cNvPr>
          <p:cNvSpPr txBox="1">
            <a:spLocks/>
          </p:cNvSpPr>
          <p:nvPr/>
        </p:nvSpPr>
        <p:spPr>
          <a:xfrm>
            <a:off x="839786" y="2051725"/>
            <a:ext cx="3932237" cy="3811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>
                <a:latin typeface="+mn-ea"/>
              </a:rPr>
              <a:t>　○○○ ○○○ ○○○ ○○○ ○○○ ○○○ ○○○ ○○○ ○○○ ○○○ ○○○ ○○○ ○○○ ○○○ ○○○ ○○○ ○○○ ○○○ ○○○ ○○○ ○○○ ○○○ ○○○ ○○○</a:t>
            </a:r>
            <a:endParaRPr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205127D-222B-4A06-874C-E0FA24DA8143}"/>
              </a:ext>
            </a:extLst>
          </p:cNvPr>
          <p:cNvSpPr/>
          <p:nvPr/>
        </p:nvSpPr>
        <p:spPr>
          <a:xfrm>
            <a:off x="7419978" y="1100847"/>
            <a:ext cx="3616389" cy="46563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/>
              <a:t>写真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1E57BBA-DC90-43FC-8F57-B69A65636FC3}"/>
              </a:ext>
            </a:extLst>
          </p:cNvPr>
          <p:cNvSpPr txBox="1"/>
          <p:nvPr/>
        </p:nvSpPr>
        <p:spPr>
          <a:xfrm>
            <a:off x="347472" y="228600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（様式６）</a:t>
            </a:r>
          </a:p>
        </p:txBody>
      </p:sp>
    </p:spTree>
    <p:extLst>
      <p:ext uri="{BB962C8B-B14F-4D97-AF65-F5344CB8AC3E}">
        <p14:creationId xmlns:p14="http://schemas.microsoft.com/office/powerpoint/2010/main" val="1282411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71166F-B80A-48F8-A365-72E8424D2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kumimoji="1" lang="ja-JP" altLang="en-US" dirty="0"/>
              <a:t>運動について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2BFC9C-BFB8-4B80-9523-CE39C9C38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ja-JP" altLang="en-US" dirty="0">
                <a:ea typeface="ＭＳ 明朝" panose="02020609040205080304" pitchFamily="17" charset="-128"/>
                <a:cs typeface="Times New Roman" panose="02020603050405020304" pitchFamily="18" charset="0"/>
              </a:rPr>
              <a:t>　</a:t>
            </a:r>
            <a:r>
              <a:rPr lang="ja-JP" altLang="en-US" dirty="0">
                <a:latin typeface="+mn-ea"/>
                <a:cs typeface="Times New Roman" panose="02020603050405020304" pitchFamily="18" charset="0"/>
              </a:rPr>
              <a:t>○</a:t>
            </a:r>
            <a:r>
              <a:rPr lang="ja-JP" altLang="en-US" dirty="0">
                <a:latin typeface="+mn-ea"/>
              </a:rPr>
              <a:t> ○○○ ○○○ ○○○ ○○○ ○○○ ○○○ ○○○ ○○○ ○○○ ○○○ ○○○ ○○○ ○○○ ○○○ ○○○ ○○○ ○○○ ○○○ ○○○ ○○○ ○○○ ○○○ ○○○ ○○○ </a:t>
            </a:r>
            <a:r>
              <a:rPr lang="ja-JP" altLang="en-US" dirty="0">
                <a:latin typeface="+mn-ea"/>
                <a:cs typeface="Times New Roman" panose="02020603050405020304" pitchFamily="18" charset="0"/>
              </a:rPr>
              <a:t>○</a:t>
            </a:r>
            <a:endParaRPr kumimoji="1" lang="en-US" altLang="ja-JP" sz="1600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BA4D630-CE02-4331-AEA3-6180AE6D4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E51DB99-1417-44B7-8ACC-0B8C3BC41B02}"/>
              </a:ext>
            </a:extLst>
          </p:cNvPr>
          <p:cNvSpPr/>
          <p:nvPr/>
        </p:nvSpPr>
        <p:spPr>
          <a:xfrm>
            <a:off x="7419978" y="1100847"/>
            <a:ext cx="3616389" cy="46563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/>
              <a:t>写真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6682460-5093-4A20-9A3A-4436CDE4558C}"/>
              </a:ext>
            </a:extLst>
          </p:cNvPr>
          <p:cNvSpPr txBox="1"/>
          <p:nvPr/>
        </p:nvSpPr>
        <p:spPr>
          <a:xfrm>
            <a:off x="347472" y="228600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（様式６）</a:t>
            </a:r>
          </a:p>
        </p:txBody>
      </p:sp>
    </p:spTree>
    <p:extLst>
      <p:ext uri="{BB962C8B-B14F-4D97-AF65-F5344CB8AC3E}">
        <p14:creationId xmlns:p14="http://schemas.microsoft.com/office/powerpoint/2010/main" val="3193487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6856272-2BA7-4465-9CC3-93DFE3A30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椅子や机の工夫について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9F1D078-0705-4619-84EE-119688D3F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ja-JP" altLang="en-US" dirty="0"/>
              <a:t>　</a:t>
            </a:r>
            <a:r>
              <a:rPr lang="ja-JP" altLang="en-US" dirty="0">
                <a:latin typeface="+mn-ea"/>
                <a:cs typeface="Times New Roman" panose="02020603050405020304" pitchFamily="18" charset="0"/>
              </a:rPr>
              <a:t> ○</a:t>
            </a:r>
            <a:r>
              <a:rPr lang="ja-JP" altLang="en-US" dirty="0">
                <a:latin typeface="+mn-ea"/>
              </a:rPr>
              <a:t> ○○○ ○○○ ○○○ ○○○ ○○○ ○○○ ○○○ ○○○ ○○○ ○○○ ○○○ ○○○ ○○○ ○○○ ○○○ ○○○ ○○○ ○○○ ○○○ ○○○ ○○○ ○○○ ○○○ ○○○ </a:t>
            </a:r>
            <a:r>
              <a:rPr lang="ja-JP" altLang="en-US" dirty="0">
                <a:latin typeface="+mn-ea"/>
                <a:cs typeface="Times New Roman" panose="02020603050405020304" pitchFamily="18" charset="0"/>
              </a:rPr>
              <a:t>○ </a:t>
            </a:r>
            <a:r>
              <a:rPr lang="ja-JP" altLang="en-US" dirty="0"/>
              <a:t>　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8D7D29B-5FD5-4BA1-A9B8-C3170C3477A7}"/>
              </a:ext>
            </a:extLst>
          </p:cNvPr>
          <p:cNvSpPr/>
          <p:nvPr/>
        </p:nvSpPr>
        <p:spPr>
          <a:xfrm>
            <a:off x="7419978" y="1100847"/>
            <a:ext cx="3616389" cy="46563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/>
              <a:t>写真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59943A4-9428-4A97-A8F9-CAD7F39A7EDE}"/>
              </a:ext>
            </a:extLst>
          </p:cNvPr>
          <p:cNvSpPr txBox="1"/>
          <p:nvPr/>
        </p:nvSpPr>
        <p:spPr>
          <a:xfrm>
            <a:off x="347472" y="228600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（様式６）</a:t>
            </a:r>
          </a:p>
        </p:txBody>
      </p:sp>
    </p:spTree>
    <p:extLst>
      <p:ext uri="{BB962C8B-B14F-4D97-AF65-F5344CB8AC3E}">
        <p14:creationId xmlns:p14="http://schemas.microsoft.com/office/powerpoint/2010/main" val="1770944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288</Words>
  <Application>Microsoft Office PowerPoint</Application>
  <PresentationFormat>ワイド画面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Office テーマ</vt:lpstr>
      <vt:lpstr>「障害のある児童が通う地域の学校への支援事業」 提案書</vt:lpstr>
      <vt:lpstr>PowerPoint プレゼンテーション</vt:lpstr>
      <vt:lpstr>運動について</vt:lpstr>
      <vt:lpstr>椅子や机の工夫について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提案書</dc:title>
  <dc:creator>石田　哲士</dc:creator>
  <cp:lastModifiedBy>石田　哲士</cp:lastModifiedBy>
  <cp:revision>26</cp:revision>
  <cp:lastPrinted>2025-04-04T06:51:33Z</cp:lastPrinted>
  <dcterms:created xsi:type="dcterms:W3CDTF">2024-11-28T00:41:13Z</dcterms:created>
  <dcterms:modified xsi:type="dcterms:W3CDTF">2025-04-04T06:51:38Z</dcterms:modified>
</cp:coreProperties>
</file>