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9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560866-C99E-40A4-A7D5-01E0A583735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0CCB8576-92E3-4EA1-8AE5-2421B7DD4E10}">
      <dgm:prSet phldrT="[テキスト]" custT="1"/>
      <dgm:spPr/>
      <dgm:t>
        <a:bodyPr tIns="216000" bIns="72000"/>
        <a:lstStyle/>
        <a:p>
          <a:r>
            <a:rPr kumimoji="1" lang="en-US" altLang="ja-JP" sz="1400" dirty="0">
              <a:solidFill>
                <a:schemeClr val="bg1"/>
              </a:solidFill>
            </a:rPr>
            <a:t>OSS</a:t>
          </a:r>
          <a:r>
            <a:rPr kumimoji="1" lang="ja-JP" altLang="en-US" sz="1400" dirty="0">
              <a:solidFill>
                <a:schemeClr val="bg1"/>
              </a:solidFill>
            </a:rPr>
            <a:t>に</a:t>
          </a:r>
          <a:endParaRPr kumimoji="1" lang="en-US" altLang="ja-JP" sz="1400" dirty="0">
            <a:solidFill>
              <a:schemeClr val="bg1"/>
            </a:solidFill>
          </a:endParaRPr>
        </a:p>
        <a:p>
          <a:r>
            <a:rPr kumimoji="1" lang="ja-JP" altLang="en-US" sz="1400" dirty="0">
              <a:solidFill>
                <a:schemeClr val="bg1"/>
              </a:solidFill>
            </a:rPr>
            <a:t>よる申請</a:t>
          </a:r>
        </a:p>
      </dgm:t>
    </dgm:pt>
    <dgm:pt modelId="{C64D35A2-1EC2-409F-97A5-AC243E36F565}" type="parTrans" cxnId="{B36782B0-2622-4BA0-B0E7-BFA520FF3869}">
      <dgm:prSet/>
      <dgm:spPr/>
      <dgm:t>
        <a:bodyPr/>
        <a:lstStyle/>
        <a:p>
          <a:endParaRPr kumimoji="1" lang="ja-JP" altLang="en-US" sz="2000"/>
        </a:p>
      </dgm:t>
    </dgm:pt>
    <dgm:pt modelId="{B49914C5-DC95-4988-B403-474DC36336CB}" type="sibTrans" cxnId="{B36782B0-2622-4BA0-B0E7-BFA520FF3869}">
      <dgm:prSet/>
      <dgm:spPr/>
      <dgm:t>
        <a:bodyPr/>
        <a:lstStyle/>
        <a:p>
          <a:endParaRPr kumimoji="1" lang="ja-JP" altLang="en-US" sz="2000"/>
        </a:p>
      </dgm:t>
    </dgm:pt>
    <dgm:pt modelId="{78078F80-83E8-44B1-BD34-994F8DE2AB8A}">
      <dgm:prSet phldrT="[テキスト]" custT="1"/>
      <dgm:spPr/>
      <dgm:t>
        <a:bodyPr/>
        <a:lstStyle/>
        <a:p>
          <a:r>
            <a:rPr kumimoji="1" lang="ja-JP" altLang="en-US" sz="1600" dirty="0"/>
            <a:t>対象は、</a:t>
          </a:r>
          <a:r>
            <a:rPr kumimoji="1" lang="en-US" altLang="ja-JP" sz="1600" dirty="0"/>
            <a:t>OSS</a:t>
          </a:r>
          <a:r>
            <a:rPr kumimoji="1" lang="ja-JP" altLang="en-US" sz="1600" dirty="0"/>
            <a:t>による申請が可能な手続</a:t>
          </a:r>
        </a:p>
      </dgm:t>
    </dgm:pt>
    <dgm:pt modelId="{044D06DF-5BD5-442F-969B-6FBABAAF9B26}" type="parTrans" cxnId="{AD05734A-B8A5-4510-A98B-60E8847D2C9A}">
      <dgm:prSet/>
      <dgm:spPr/>
      <dgm:t>
        <a:bodyPr/>
        <a:lstStyle/>
        <a:p>
          <a:endParaRPr kumimoji="1" lang="ja-JP" altLang="en-US" sz="2000"/>
        </a:p>
      </dgm:t>
    </dgm:pt>
    <dgm:pt modelId="{6C6148AD-0FAB-4B57-B394-4CA310268F32}" type="sibTrans" cxnId="{AD05734A-B8A5-4510-A98B-60E8847D2C9A}">
      <dgm:prSet/>
      <dgm:spPr/>
      <dgm:t>
        <a:bodyPr/>
        <a:lstStyle/>
        <a:p>
          <a:endParaRPr kumimoji="1" lang="ja-JP" altLang="en-US" sz="2000"/>
        </a:p>
      </dgm:t>
    </dgm:pt>
    <dgm:pt modelId="{3AC4E481-BA30-479C-9738-8D83829E15D6}">
      <dgm:prSet phldrT="[テキスト]" custT="1"/>
      <dgm:spPr/>
      <dgm:t>
        <a:bodyPr tIns="180000"/>
        <a:lstStyle/>
        <a:p>
          <a:r>
            <a:rPr kumimoji="1" lang="ja-JP" altLang="en-US" sz="2000" dirty="0">
              <a:solidFill>
                <a:schemeClr val="bg1"/>
              </a:solidFill>
            </a:rPr>
            <a:t>審査</a:t>
          </a:r>
          <a:endParaRPr kumimoji="1" lang="en-US" altLang="ja-JP" sz="2000" dirty="0">
            <a:solidFill>
              <a:schemeClr val="bg1"/>
            </a:solidFill>
          </a:endParaRPr>
        </a:p>
      </dgm:t>
    </dgm:pt>
    <dgm:pt modelId="{8044D9D9-3576-4971-B913-273C8EA2FF3B}" type="parTrans" cxnId="{0E8866DB-BE57-42EE-9D68-B249B7B94C5A}">
      <dgm:prSet/>
      <dgm:spPr/>
      <dgm:t>
        <a:bodyPr/>
        <a:lstStyle/>
        <a:p>
          <a:endParaRPr kumimoji="1" lang="ja-JP" altLang="en-US" sz="2000"/>
        </a:p>
      </dgm:t>
    </dgm:pt>
    <dgm:pt modelId="{8D8B7FBA-0054-4BB9-8356-1A91D56E8938}" type="sibTrans" cxnId="{0E8866DB-BE57-42EE-9D68-B249B7B94C5A}">
      <dgm:prSet/>
      <dgm:spPr/>
      <dgm:t>
        <a:bodyPr/>
        <a:lstStyle/>
        <a:p>
          <a:endParaRPr kumimoji="1" lang="ja-JP" altLang="en-US" sz="2000"/>
        </a:p>
      </dgm:t>
    </dgm:pt>
    <dgm:pt modelId="{F02609E4-3B48-4CCF-986C-CE24F9226192}">
      <dgm:prSet phldrT="[テキスト]" custT="1"/>
      <dgm:spPr/>
      <dgm:t>
        <a:bodyPr/>
        <a:lstStyle/>
        <a:p>
          <a:r>
            <a:rPr kumimoji="1" lang="en-US" altLang="ja-JP" sz="1400" dirty="0"/>
            <a:t> </a:t>
          </a:r>
          <a:r>
            <a:rPr kumimoji="1" lang="ja-JP" altLang="en-US" sz="1600" dirty="0"/>
            <a:t>現地調査等による審査</a:t>
          </a:r>
        </a:p>
      </dgm:t>
    </dgm:pt>
    <dgm:pt modelId="{25DFED6D-DAAE-45F2-BDB8-7AEF3A4FEA8F}" type="parTrans" cxnId="{33636CB9-1BEC-41D7-A2A0-B1C551647666}">
      <dgm:prSet/>
      <dgm:spPr/>
      <dgm:t>
        <a:bodyPr/>
        <a:lstStyle/>
        <a:p>
          <a:endParaRPr kumimoji="1" lang="ja-JP" altLang="en-US" sz="2000"/>
        </a:p>
      </dgm:t>
    </dgm:pt>
    <dgm:pt modelId="{DA06FA88-4973-4CF9-8CDD-E91736F3CC2D}" type="sibTrans" cxnId="{33636CB9-1BEC-41D7-A2A0-B1C551647666}">
      <dgm:prSet/>
      <dgm:spPr/>
      <dgm:t>
        <a:bodyPr/>
        <a:lstStyle/>
        <a:p>
          <a:endParaRPr kumimoji="1" lang="ja-JP" altLang="en-US" sz="2000"/>
        </a:p>
      </dgm:t>
    </dgm:pt>
    <dgm:pt modelId="{3163C61E-AAB9-4628-B37D-F5C839C08A7F}">
      <dgm:prSet phldrT="[テキスト]" custT="1"/>
      <dgm:spPr/>
      <dgm:t>
        <a:bodyPr/>
        <a:lstStyle/>
        <a:p>
          <a:r>
            <a:rPr kumimoji="1" lang="ja-JP" altLang="en-US" sz="2000" dirty="0">
              <a:solidFill>
                <a:schemeClr val="bg1"/>
              </a:solidFill>
            </a:rPr>
            <a:t>受領</a:t>
          </a:r>
        </a:p>
      </dgm:t>
    </dgm:pt>
    <dgm:pt modelId="{FEA1B6CA-93C6-4CBD-83A7-87B59B151EAD}" type="parTrans" cxnId="{45BBE911-9D39-43B5-BA80-896380F925D2}">
      <dgm:prSet/>
      <dgm:spPr/>
      <dgm:t>
        <a:bodyPr/>
        <a:lstStyle/>
        <a:p>
          <a:endParaRPr kumimoji="1" lang="ja-JP" altLang="en-US" sz="2000"/>
        </a:p>
      </dgm:t>
    </dgm:pt>
    <dgm:pt modelId="{39359DDB-7DF1-4FC2-8CA5-2B739A2C4E24}" type="sibTrans" cxnId="{45BBE911-9D39-43B5-BA80-896380F925D2}">
      <dgm:prSet/>
      <dgm:spPr/>
      <dgm:t>
        <a:bodyPr/>
        <a:lstStyle/>
        <a:p>
          <a:endParaRPr kumimoji="1" lang="ja-JP" altLang="en-US" sz="2000"/>
        </a:p>
      </dgm:t>
    </dgm:pt>
    <dgm:pt modelId="{38785BB3-D9DD-4C6C-B337-5C640CF91AA1}">
      <dgm:prSet custT="1"/>
      <dgm:spPr/>
      <dgm:t>
        <a:bodyPr anchor="t" anchorCtr="0"/>
        <a:lstStyle/>
        <a:p>
          <a:r>
            <a:rPr kumimoji="1" lang="ja-JP" altLang="en-US" sz="1200" dirty="0"/>
            <a:t>郵送先の住所、氏名、電話番号等の記載</a:t>
          </a:r>
        </a:p>
      </dgm:t>
    </dgm:pt>
    <dgm:pt modelId="{652E2876-577B-426C-9D94-BB06C06FBEDA}" type="parTrans" cxnId="{5E894FEA-4B06-46D9-9D23-EAF3880EC057}">
      <dgm:prSet/>
      <dgm:spPr/>
      <dgm:t>
        <a:bodyPr/>
        <a:lstStyle/>
        <a:p>
          <a:endParaRPr kumimoji="1" lang="ja-JP" altLang="en-US" sz="2000"/>
        </a:p>
      </dgm:t>
    </dgm:pt>
    <dgm:pt modelId="{D7E8E8C1-5BAC-404F-8EBF-6DF94EB665BE}" type="sibTrans" cxnId="{5E894FEA-4B06-46D9-9D23-EAF3880EC057}">
      <dgm:prSet/>
      <dgm:spPr/>
      <dgm:t>
        <a:bodyPr/>
        <a:lstStyle/>
        <a:p>
          <a:endParaRPr kumimoji="1" lang="ja-JP" altLang="en-US" sz="2000"/>
        </a:p>
      </dgm:t>
    </dgm:pt>
    <dgm:pt modelId="{363EC681-A095-4910-A4B3-6F72A069A285}">
      <dgm:prSet custT="1"/>
      <dgm:spPr/>
      <dgm:t>
        <a:bodyPr anchor="t" anchorCtr="0"/>
        <a:lstStyle/>
        <a:p>
          <a:r>
            <a:rPr kumimoji="1" lang="ja-JP" altLang="en-US" sz="1200" dirty="0"/>
            <a:t>保管場所標章郵送希望申請一覧の作成</a:t>
          </a:r>
        </a:p>
      </dgm:t>
    </dgm:pt>
    <dgm:pt modelId="{E2F781AE-6EF1-41D8-AA12-4513E6547B80}" type="parTrans" cxnId="{71416821-EAE1-4793-8DED-F5A11BB6C67A}">
      <dgm:prSet/>
      <dgm:spPr/>
      <dgm:t>
        <a:bodyPr/>
        <a:lstStyle/>
        <a:p>
          <a:endParaRPr kumimoji="1" lang="ja-JP" altLang="en-US" sz="2000"/>
        </a:p>
      </dgm:t>
    </dgm:pt>
    <dgm:pt modelId="{A2F23E3D-11D8-438B-AAF6-4A5FA15F74A5}" type="sibTrans" cxnId="{71416821-EAE1-4793-8DED-F5A11BB6C67A}">
      <dgm:prSet/>
      <dgm:spPr/>
      <dgm:t>
        <a:bodyPr/>
        <a:lstStyle/>
        <a:p>
          <a:endParaRPr kumimoji="1" lang="ja-JP" altLang="en-US" sz="2000"/>
        </a:p>
      </dgm:t>
    </dgm:pt>
    <dgm:pt modelId="{5F293B84-EE6C-47F7-AD2A-441D06EA1C48}">
      <dgm:prSet custT="1"/>
      <dgm:spPr/>
      <dgm:t>
        <a:bodyPr/>
        <a:lstStyle/>
        <a:p>
          <a:r>
            <a:rPr kumimoji="1" lang="ja-JP" altLang="en-US" sz="1400" dirty="0"/>
            <a:t>保管場所標章の受領</a:t>
          </a:r>
        </a:p>
      </dgm:t>
    </dgm:pt>
    <dgm:pt modelId="{041B2EEA-8A01-4474-834A-5EF6B78CEB54}" type="parTrans" cxnId="{B5F218B4-E8D6-48E4-82A9-71289D196FDA}">
      <dgm:prSet/>
      <dgm:spPr/>
      <dgm:t>
        <a:bodyPr/>
        <a:lstStyle/>
        <a:p>
          <a:endParaRPr kumimoji="1" lang="ja-JP" altLang="en-US" sz="2000"/>
        </a:p>
      </dgm:t>
    </dgm:pt>
    <dgm:pt modelId="{59853FF6-48E3-42EC-A84D-385FB963342E}" type="sibTrans" cxnId="{B5F218B4-E8D6-48E4-82A9-71289D196FDA}">
      <dgm:prSet/>
      <dgm:spPr/>
      <dgm:t>
        <a:bodyPr/>
        <a:lstStyle/>
        <a:p>
          <a:endParaRPr kumimoji="1" lang="ja-JP" altLang="en-US" sz="2000"/>
        </a:p>
      </dgm:t>
    </dgm:pt>
    <dgm:pt modelId="{132B2244-C6BB-4E8E-9D67-EBB74C54A510}">
      <dgm:prSet phldrT="[テキスト]" custT="1"/>
      <dgm:spPr/>
      <dgm:t>
        <a:bodyPr tIns="144000" bIns="36000"/>
        <a:lstStyle/>
        <a:p>
          <a:r>
            <a:rPr kumimoji="1" lang="ja-JP" altLang="en-US" sz="1400" dirty="0">
              <a:solidFill>
                <a:schemeClr val="bg1"/>
              </a:solidFill>
            </a:rPr>
            <a:t>返信用封筒</a:t>
          </a:r>
          <a:endParaRPr kumimoji="1" lang="en-US" altLang="ja-JP" sz="1400" dirty="0">
            <a:solidFill>
              <a:schemeClr val="bg1"/>
            </a:solidFill>
          </a:endParaRPr>
        </a:p>
        <a:p>
          <a:r>
            <a:rPr kumimoji="1" lang="ja-JP" altLang="en-US" sz="1400" dirty="0">
              <a:solidFill>
                <a:schemeClr val="bg1"/>
              </a:solidFill>
            </a:rPr>
            <a:t>の郵送</a:t>
          </a:r>
          <a:endParaRPr kumimoji="1" lang="ja-JP" altLang="en-US" sz="1800" dirty="0">
            <a:solidFill>
              <a:schemeClr val="bg1"/>
            </a:solidFill>
          </a:endParaRPr>
        </a:p>
      </dgm:t>
    </dgm:pt>
    <dgm:pt modelId="{2FD57371-DC3F-41CB-9563-F4F732D0C15F}" type="parTrans" cxnId="{13749E3B-CC24-4E3A-89D3-D9ABA0949607}">
      <dgm:prSet/>
      <dgm:spPr/>
      <dgm:t>
        <a:bodyPr/>
        <a:lstStyle/>
        <a:p>
          <a:endParaRPr kumimoji="1" lang="ja-JP" altLang="en-US" sz="2000"/>
        </a:p>
      </dgm:t>
    </dgm:pt>
    <dgm:pt modelId="{C0D7E28F-1222-451E-8E0D-27D9D5230E45}" type="sibTrans" cxnId="{13749E3B-CC24-4E3A-89D3-D9ABA0949607}">
      <dgm:prSet/>
      <dgm:spPr/>
      <dgm:t>
        <a:bodyPr/>
        <a:lstStyle/>
        <a:p>
          <a:endParaRPr kumimoji="1" lang="ja-JP" altLang="en-US" sz="2000"/>
        </a:p>
      </dgm:t>
    </dgm:pt>
    <dgm:pt modelId="{C13EB3C4-D4D3-420A-B82F-56FFE4666755}">
      <dgm:prSet custT="1"/>
      <dgm:spPr/>
      <dgm:t>
        <a:bodyPr anchor="t" anchorCtr="0"/>
        <a:lstStyle/>
        <a:p>
          <a:r>
            <a:rPr kumimoji="1" lang="ja-JP" altLang="en-US" sz="1200" dirty="0"/>
            <a:t>返信用封筒はレターパックプラスを使用</a:t>
          </a:r>
        </a:p>
      </dgm:t>
    </dgm:pt>
    <dgm:pt modelId="{5AF38D1A-28C0-40CF-AE68-FC65DEFCB698}" type="parTrans" cxnId="{1309FA9F-2827-44EE-B1DE-72334B6C01D4}">
      <dgm:prSet/>
      <dgm:spPr/>
      <dgm:t>
        <a:bodyPr/>
        <a:lstStyle/>
        <a:p>
          <a:endParaRPr kumimoji="1" lang="ja-JP" altLang="en-US" sz="2000"/>
        </a:p>
      </dgm:t>
    </dgm:pt>
    <dgm:pt modelId="{C411678F-A6F9-42BA-B7AC-F3551C7AD9E4}" type="sibTrans" cxnId="{1309FA9F-2827-44EE-B1DE-72334B6C01D4}">
      <dgm:prSet/>
      <dgm:spPr/>
      <dgm:t>
        <a:bodyPr/>
        <a:lstStyle/>
        <a:p>
          <a:endParaRPr kumimoji="1" lang="ja-JP" altLang="en-US" sz="2000"/>
        </a:p>
      </dgm:t>
    </dgm:pt>
    <dgm:pt modelId="{7B8FFDDB-9C39-40CA-B557-D855FF3CBFEA}">
      <dgm:prSet custT="1"/>
      <dgm:spPr/>
      <dgm:t>
        <a:bodyPr/>
        <a:lstStyle/>
        <a:p>
          <a:r>
            <a:rPr kumimoji="1" lang="ja-JP" altLang="en-US" sz="1400" dirty="0"/>
            <a:t>保管場所標章を車両に貼付</a:t>
          </a:r>
        </a:p>
      </dgm:t>
    </dgm:pt>
    <dgm:pt modelId="{2F95F16E-201B-4596-986F-F46FC2DCFBBA}" type="parTrans" cxnId="{74604391-8F71-4B65-B8A5-181C625EFACD}">
      <dgm:prSet/>
      <dgm:spPr/>
      <dgm:t>
        <a:bodyPr/>
        <a:lstStyle/>
        <a:p>
          <a:endParaRPr kumimoji="1" lang="ja-JP" altLang="en-US"/>
        </a:p>
      </dgm:t>
    </dgm:pt>
    <dgm:pt modelId="{B8CC17EE-BCF4-47E5-B918-DA53793CFFE7}" type="sibTrans" cxnId="{74604391-8F71-4B65-B8A5-181C625EFACD}">
      <dgm:prSet/>
      <dgm:spPr/>
      <dgm:t>
        <a:bodyPr/>
        <a:lstStyle/>
        <a:p>
          <a:endParaRPr kumimoji="1" lang="ja-JP" altLang="en-US"/>
        </a:p>
      </dgm:t>
    </dgm:pt>
    <dgm:pt modelId="{8AEAFE9A-0A59-4A64-96DE-79942A240E03}" type="pres">
      <dgm:prSet presAssocID="{AC560866-C99E-40A4-A7D5-01E0A583735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40B313F-14D4-4AAD-AB88-09220F7C7E4C}" type="pres">
      <dgm:prSet presAssocID="{0CCB8576-92E3-4EA1-8AE5-2421B7DD4E10}" presName="composite" presStyleCnt="0"/>
      <dgm:spPr/>
    </dgm:pt>
    <dgm:pt modelId="{46D6C706-B56B-4727-A6BC-6E9DAFCE64FD}" type="pres">
      <dgm:prSet presAssocID="{0CCB8576-92E3-4EA1-8AE5-2421B7DD4E10}" presName="parentText" presStyleLbl="alignNode1" presStyleIdx="0" presStyleCnt="4" custLinFactNeighborX="-849" custLinFactNeighborY="25149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83CC03E-C541-4C86-B304-3997BB0FC3E5}" type="pres">
      <dgm:prSet presAssocID="{0CCB8576-92E3-4EA1-8AE5-2421B7DD4E10}" presName="descendantText" presStyleLbl="alignAcc1" presStyleIdx="0" presStyleCnt="4" custLinFactNeighborX="-8" custLinFactNeighborY="40321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81F927-1638-4A48-A330-F6414D76B67A}" type="pres">
      <dgm:prSet presAssocID="{B49914C5-DC95-4988-B403-474DC36336CB}" presName="sp" presStyleCnt="0"/>
      <dgm:spPr/>
    </dgm:pt>
    <dgm:pt modelId="{9886F0FC-CF3C-428E-A1E7-DFBBDDCFCDA7}" type="pres">
      <dgm:prSet presAssocID="{3AC4E481-BA30-479C-9738-8D83829E15D6}" presName="composite" presStyleCnt="0"/>
      <dgm:spPr/>
    </dgm:pt>
    <dgm:pt modelId="{6CEF4492-6F84-41AF-935E-F0B50841B182}" type="pres">
      <dgm:prSet presAssocID="{3AC4E481-BA30-479C-9738-8D83829E15D6}" presName="parentText" presStyleLbl="alignNode1" presStyleIdx="1" presStyleCnt="4" custLinFactNeighborX="-536" custLinFactNeighborY="560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E1B276B-F2EB-4286-BE05-3042F7D574F0}" type="pres">
      <dgm:prSet presAssocID="{3AC4E481-BA30-479C-9738-8D83829E15D6}" presName="descendantText" presStyleLbl="alignAcc1" presStyleIdx="1" presStyleCnt="4" custLinFactNeighborX="292" custLinFactNeighborY="982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0815F30-0DCF-48C4-A7DE-B348A83F7CDF}" type="pres">
      <dgm:prSet presAssocID="{8D8B7FBA-0054-4BB9-8356-1A91D56E8938}" presName="sp" presStyleCnt="0"/>
      <dgm:spPr/>
    </dgm:pt>
    <dgm:pt modelId="{3BFD376D-8882-4513-BA55-EA7C12054901}" type="pres">
      <dgm:prSet presAssocID="{132B2244-C6BB-4E8E-9D67-EBB74C54A510}" presName="composite" presStyleCnt="0"/>
      <dgm:spPr/>
    </dgm:pt>
    <dgm:pt modelId="{E6FC7E9F-3C13-44F4-9DAB-F70F7278BDF9}" type="pres">
      <dgm:prSet presAssocID="{132B2244-C6BB-4E8E-9D67-EBB74C54A510}" presName="parentText" presStyleLbl="alignNode1" presStyleIdx="2" presStyleCnt="4" custLinFactNeighborX="-688" custLinFactNeighborY="-1229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F7F2F38-F441-4322-B303-1D3F4D5781F7}" type="pres">
      <dgm:prSet presAssocID="{132B2244-C6BB-4E8E-9D67-EBB74C54A510}" presName="descendantText" presStyleLbl="alignAcc1" presStyleIdx="2" presStyleCnt="4" custLinFactNeighborX="-8" custLinFactNeighborY="-198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973E640-E0CD-439A-ABE0-CAAD378163B5}" type="pres">
      <dgm:prSet presAssocID="{C0D7E28F-1222-451E-8E0D-27D9D5230E45}" presName="sp" presStyleCnt="0"/>
      <dgm:spPr/>
    </dgm:pt>
    <dgm:pt modelId="{31C9D162-1839-4B13-A6F2-2D0957CDDC2C}" type="pres">
      <dgm:prSet presAssocID="{3163C61E-AAB9-4628-B37D-F5C839C08A7F}" presName="composite" presStyleCnt="0"/>
      <dgm:spPr/>
    </dgm:pt>
    <dgm:pt modelId="{EE591E94-08C6-4512-A29E-D98AE031959B}" type="pres">
      <dgm:prSet presAssocID="{3163C61E-AAB9-4628-B37D-F5C839C08A7F}" presName="parentText" presStyleLbl="alignNode1" presStyleIdx="3" presStyleCnt="4" custLinFactNeighborX="-2529" custLinFactNeighborY="-30087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0542518-E144-4172-95CF-35D03EC97E35}" type="pres">
      <dgm:prSet presAssocID="{3163C61E-AAB9-4628-B37D-F5C839C08A7F}" presName="descendantText" presStyleLbl="alignAcc1" presStyleIdx="3" presStyleCnt="4" custLinFactNeighborY="-47300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A3BA8FF-D1E3-4631-8817-DFA04B7C236A}" type="presOf" srcId="{3163C61E-AAB9-4628-B37D-F5C839C08A7F}" destId="{EE591E94-08C6-4512-A29E-D98AE031959B}" srcOrd="0" destOrd="0" presId="urn:microsoft.com/office/officeart/2005/8/layout/chevron2"/>
    <dgm:cxn modelId="{33636CB9-1BEC-41D7-A2A0-B1C551647666}" srcId="{3AC4E481-BA30-479C-9738-8D83829E15D6}" destId="{F02609E4-3B48-4CCF-986C-CE24F9226192}" srcOrd="0" destOrd="0" parTransId="{25DFED6D-DAAE-45F2-BDB8-7AEF3A4FEA8F}" sibTransId="{DA06FA88-4973-4CF9-8CDD-E91736F3CC2D}"/>
    <dgm:cxn modelId="{5E894FEA-4B06-46D9-9D23-EAF3880EC057}" srcId="{132B2244-C6BB-4E8E-9D67-EBB74C54A510}" destId="{38785BB3-D9DD-4C6C-B337-5C640CF91AA1}" srcOrd="1" destOrd="0" parTransId="{652E2876-577B-426C-9D94-BB06C06FBEDA}" sibTransId="{D7E8E8C1-5BAC-404F-8EBF-6DF94EB665BE}"/>
    <dgm:cxn modelId="{39434E58-86ED-4685-87B3-9FC6ED4CFCD1}" type="presOf" srcId="{7B8FFDDB-9C39-40CA-B557-D855FF3CBFEA}" destId="{10542518-E144-4172-95CF-35D03EC97E35}" srcOrd="0" destOrd="1" presId="urn:microsoft.com/office/officeart/2005/8/layout/chevron2"/>
    <dgm:cxn modelId="{62971E9D-68E7-4367-9D9A-48A7F8637D85}" type="presOf" srcId="{0CCB8576-92E3-4EA1-8AE5-2421B7DD4E10}" destId="{46D6C706-B56B-4727-A6BC-6E9DAFCE64FD}" srcOrd="0" destOrd="0" presId="urn:microsoft.com/office/officeart/2005/8/layout/chevron2"/>
    <dgm:cxn modelId="{45BBE911-9D39-43B5-BA80-896380F925D2}" srcId="{AC560866-C99E-40A4-A7D5-01E0A5837353}" destId="{3163C61E-AAB9-4628-B37D-F5C839C08A7F}" srcOrd="3" destOrd="0" parTransId="{FEA1B6CA-93C6-4CBD-83A7-87B59B151EAD}" sibTransId="{39359DDB-7DF1-4FC2-8CA5-2B739A2C4E24}"/>
    <dgm:cxn modelId="{59E2BDEC-2240-4E60-B59B-AFD83EB9D474}" type="presOf" srcId="{F02609E4-3B48-4CCF-986C-CE24F9226192}" destId="{BE1B276B-F2EB-4286-BE05-3042F7D574F0}" srcOrd="0" destOrd="0" presId="urn:microsoft.com/office/officeart/2005/8/layout/chevron2"/>
    <dgm:cxn modelId="{D93FBDEE-9DF8-4A2B-8133-1B33F3CE2AF1}" type="presOf" srcId="{78078F80-83E8-44B1-BD34-994F8DE2AB8A}" destId="{D83CC03E-C541-4C86-B304-3997BB0FC3E5}" srcOrd="0" destOrd="0" presId="urn:microsoft.com/office/officeart/2005/8/layout/chevron2"/>
    <dgm:cxn modelId="{13749E3B-CC24-4E3A-89D3-D9ABA0949607}" srcId="{AC560866-C99E-40A4-A7D5-01E0A5837353}" destId="{132B2244-C6BB-4E8E-9D67-EBB74C54A510}" srcOrd="2" destOrd="0" parTransId="{2FD57371-DC3F-41CB-9563-F4F732D0C15F}" sibTransId="{C0D7E28F-1222-451E-8E0D-27D9D5230E45}"/>
    <dgm:cxn modelId="{B36782B0-2622-4BA0-B0E7-BFA520FF3869}" srcId="{AC560866-C99E-40A4-A7D5-01E0A5837353}" destId="{0CCB8576-92E3-4EA1-8AE5-2421B7DD4E10}" srcOrd="0" destOrd="0" parTransId="{C64D35A2-1EC2-409F-97A5-AC243E36F565}" sibTransId="{B49914C5-DC95-4988-B403-474DC36336CB}"/>
    <dgm:cxn modelId="{1309FA9F-2827-44EE-B1DE-72334B6C01D4}" srcId="{132B2244-C6BB-4E8E-9D67-EBB74C54A510}" destId="{C13EB3C4-D4D3-420A-B82F-56FFE4666755}" srcOrd="0" destOrd="0" parTransId="{5AF38D1A-28C0-40CF-AE68-FC65DEFCB698}" sibTransId="{C411678F-A6F9-42BA-B7AC-F3551C7AD9E4}"/>
    <dgm:cxn modelId="{0E8866DB-BE57-42EE-9D68-B249B7B94C5A}" srcId="{AC560866-C99E-40A4-A7D5-01E0A5837353}" destId="{3AC4E481-BA30-479C-9738-8D83829E15D6}" srcOrd="1" destOrd="0" parTransId="{8044D9D9-3576-4971-B913-273C8EA2FF3B}" sibTransId="{8D8B7FBA-0054-4BB9-8356-1A91D56E8938}"/>
    <dgm:cxn modelId="{02E118AD-4FC5-4013-BB80-81E2460B4BDA}" type="presOf" srcId="{3AC4E481-BA30-479C-9738-8D83829E15D6}" destId="{6CEF4492-6F84-41AF-935E-F0B50841B182}" srcOrd="0" destOrd="0" presId="urn:microsoft.com/office/officeart/2005/8/layout/chevron2"/>
    <dgm:cxn modelId="{41526B7D-0336-4245-9003-7A54A35AC4D7}" type="presOf" srcId="{5F293B84-EE6C-47F7-AD2A-441D06EA1C48}" destId="{10542518-E144-4172-95CF-35D03EC97E35}" srcOrd="0" destOrd="0" presId="urn:microsoft.com/office/officeart/2005/8/layout/chevron2"/>
    <dgm:cxn modelId="{7AAE5CBB-F0DC-45BF-824E-B202342D7069}" type="presOf" srcId="{AC560866-C99E-40A4-A7D5-01E0A5837353}" destId="{8AEAFE9A-0A59-4A64-96DE-79942A240E03}" srcOrd="0" destOrd="0" presId="urn:microsoft.com/office/officeart/2005/8/layout/chevron2"/>
    <dgm:cxn modelId="{74604391-8F71-4B65-B8A5-181C625EFACD}" srcId="{3163C61E-AAB9-4628-B37D-F5C839C08A7F}" destId="{7B8FFDDB-9C39-40CA-B557-D855FF3CBFEA}" srcOrd="1" destOrd="0" parTransId="{2F95F16E-201B-4596-986F-F46FC2DCFBBA}" sibTransId="{B8CC17EE-BCF4-47E5-B918-DA53793CFFE7}"/>
    <dgm:cxn modelId="{AD05734A-B8A5-4510-A98B-60E8847D2C9A}" srcId="{0CCB8576-92E3-4EA1-8AE5-2421B7DD4E10}" destId="{78078F80-83E8-44B1-BD34-994F8DE2AB8A}" srcOrd="0" destOrd="0" parTransId="{044D06DF-5BD5-442F-969B-6FBABAAF9B26}" sibTransId="{6C6148AD-0FAB-4B57-B394-4CA310268F32}"/>
    <dgm:cxn modelId="{46AC161F-27C0-45D6-AA03-B5DD95E6A5ED}" type="presOf" srcId="{C13EB3C4-D4D3-420A-B82F-56FFE4666755}" destId="{7F7F2F38-F441-4322-B303-1D3F4D5781F7}" srcOrd="0" destOrd="0" presId="urn:microsoft.com/office/officeart/2005/8/layout/chevron2"/>
    <dgm:cxn modelId="{5804F8B6-A28E-49B8-A2BB-DF1996E9EA26}" type="presOf" srcId="{38785BB3-D9DD-4C6C-B337-5C640CF91AA1}" destId="{7F7F2F38-F441-4322-B303-1D3F4D5781F7}" srcOrd="0" destOrd="1" presId="urn:microsoft.com/office/officeart/2005/8/layout/chevron2"/>
    <dgm:cxn modelId="{80B91007-DB2F-4294-85CC-A6A9CA65B0C3}" type="presOf" srcId="{132B2244-C6BB-4E8E-9D67-EBB74C54A510}" destId="{E6FC7E9F-3C13-44F4-9DAB-F70F7278BDF9}" srcOrd="0" destOrd="0" presId="urn:microsoft.com/office/officeart/2005/8/layout/chevron2"/>
    <dgm:cxn modelId="{4C68996A-ADD8-4B9B-ADC1-FF392A6667BA}" type="presOf" srcId="{363EC681-A095-4910-A4B3-6F72A069A285}" destId="{7F7F2F38-F441-4322-B303-1D3F4D5781F7}" srcOrd="0" destOrd="2" presId="urn:microsoft.com/office/officeart/2005/8/layout/chevron2"/>
    <dgm:cxn modelId="{B5F218B4-E8D6-48E4-82A9-71289D196FDA}" srcId="{3163C61E-AAB9-4628-B37D-F5C839C08A7F}" destId="{5F293B84-EE6C-47F7-AD2A-441D06EA1C48}" srcOrd="0" destOrd="0" parTransId="{041B2EEA-8A01-4474-834A-5EF6B78CEB54}" sibTransId="{59853FF6-48E3-42EC-A84D-385FB963342E}"/>
    <dgm:cxn modelId="{71416821-EAE1-4793-8DED-F5A11BB6C67A}" srcId="{132B2244-C6BB-4E8E-9D67-EBB74C54A510}" destId="{363EC681-A095-4910-A4B3-6F72A069A285}" srcOrd="2" destOrd="0" parTransId="{E2F781AE-6EF1-41D8-AA12-4513E6547B80}" sibTransId="{A2F23E3D-11D8-438B-AAF6-4A5FA15F74A5}"/>
    <dgm:cxn modelId="{8BB85F5F-4A7F-436F-8B73-D002D019846D}" type="presParOf" srcId="{8AEAFE9A-0A59-4A64-96DE-79942A240E03}" destId="{C40B313F-14D4-4AAD-AB88-09220F7C7E4C}" srcOrd="0" destOrd="0" presId="urn:microsoft.com/office/officeart/2005/8/layout/chevron2"/>
    <dgm:cxn modelId="{01E072B2-3279-4594-B163-E20A099B4183}" type="presParOf" srcId="{C40B313F-14D4-4AAD-AB88-09220F7C7E4C}" destId="{46D6C706-B56B-4727-A6BC-6E9DAFCE64FD}" srcOrd="0" destOrd="0" presId="urn:microsoft.com/office/officeart/2005/8/layout/chevron2"/>
    <dgm:cxn modelId="{E64862E6-8542-4B0C-8FDF-175952936D12}" type="presParOf" srcId="{C40B313F-14D4-4AAD-AB88-09220F7C7E4C}" destId="{D83CC03E-C541-4C86-B304-3997BB0FC3E5}" srcOrd="1" destOrd="0" presId="urn:microsoft.com/office/officeart/2005/8/layout/chevron2"/>
    <dgm:cxn modelId="{4EC4F015-5E24-496B-8FA9-E9CBA3C40C29}" type="presParOf" srcId="{8AEAFE9A-0A59-4A64-96DE-79942A240E03}" destId="{BB81F927-1638-4A48-A330-F6414D76B67A}" srcOrd="1" destOrd="0" presId="urn:microsoft.com/office/officeart/2005/8/layout/chevron2"/>
    <dgm:cxn modelId="{52CFD6A7-384A-47E6-9B70-FFDF6955C8E8}" type="presParOf" srcId="{8AEAFE9A-0A59-4A64-96DE-79942A240E03}" destId="{9886F0FC-CF3C-428E-A1E7-DFBBDDCFCDA7}" srcOrd="2" destOrd="0" presId="urn:microsoft.com/office/officeart/2005/8/layout/chevron2"/>
    <dgm:cxn modelId="{745EEAAE-DCF8-43E1-A4EC-989D4038E941}" type="presParOf" srcId="{9886F0FC-CF3C-428E-A1E7-DFBBDDCFCDA7}" destId="{6CEF4492-6F84-41AF-935E-F0B50841B182}" srcOrd="0" destOrd="0" presId="urn:microsoft.com/office/officeart/2005/8/layout/chevron2"/>
    <dgm:cxn modelId="{474EA254-8BE1-4C2C-8DBA-7F4525546C7C}" type="presParOf" srcId="{9886F0FC-CF3C-428E-A1E7-DFBBDDCFCDA7}" destId="{BE1B276B-F2EB-4286-BE05-3042F7D574F0}" srcOrd="1" destOrd="0" presId="urn:microsoft.com/office/officeart/2005/8/layout/chevron2"/>
    <dgm:cxn modelId="{2883C3AB-C485-411E-AC0A-BE34F9905FB0}" type="presParOf" srcId="{8AEAFE9A-0A59-4A64-96DE-79942A240E03}" destId="{E0815F30-0DCF-48C4-A7DE-B348A83F7CDF}" srcOrd="3" destOrd="0" presId="urn:microsoft.com/office/officeart/2005/8/layout/chevron2"/>
    <dgm:cxn modelId="{2DCCF213-E36A-4618-8C4C-709E6CA13F88}" type="presParOf" srcId="{8AEAFE9A-0A59-4A64-96DE-79942A240E03}" destId="{3BFD376D-8882-4513-BA55-EA7C12054901}" srcOrd="4" destOrd="0" presId="urn:microsoft.com/office/officeart/2005/8/layout/chevron2"/>
    <dgm:cxn modelId="{0DBD3AB1-11F5-4CE0-8904-78DF466D5F89}" type="presParOf" srcId="{3BFD376D-8882-4513-BA55-EA7C12054901}" destId="{E6FC7E9F-3C13-44F4-9DAB-F70F7278BDF9}" srcOrd="0" destOrd="0" presId="urn:microsoft.com/office/officeart/2005/8/layout/chevron2"/>
    <dgm:cxn modelId="{2065A8F3-6C65-4C11-B8DB-1803013C6C13}" type="presParOf" srcId="{3BFD376D-8882-4513-BA55-EA7C12054901}" destId="{7F7F2F38-F441-4322-B303-1D3F4D5781F7}" srcOrd="1" destOrd="0" presId="urn:microsoft.com/office/officeart/2005/8/layout/chevron2"/>
    <dgm:cxn modelId="{70EE7AA1-8527-4A9C-836B-2471A459570B}" type="presParOf" srcId="{8AEAFE9A-0A59-4A64-96DE-79942A240E03}" destId="{0973E640-E0CD-439A-ABE0-CAAD378163B5}" srcOrd="5" destOrd="0" presId="urn:microsoft.com/office/officeart/2005/8/layout/chevron2"/>
    <dgm:cxn modelId="{55DD749E-CA1A-4B3A-A2FD-9BC7C9E5FF71}" type="presParOf" srcId="{8AEAFE9A-0A59-4A64-96DE-79942A240E03}" destId="{31C9D162-1839-4B13-A6F2-2D0957CDDC2C}" srcOrd="6" destOrd="0" presId="urn:microsoft.com/office/officeart/2005/8/layout/chevron2"/>
    <dgm:cxn modelId="{8BF9758C-5F11-4BFD-ABDC-FB6958C74112}" type="presParOf" srcId="{31C9D162-1839-4B13-A6F2-2D0957CDDC2C}" destId="{EE591E94-08C6-4512-A29E-D98AE031959B}" srcOrd="0" destOrd="0" presId="urn:microsoft.com/office/officeart/2005/8/layout/chevron2"/>
    <dgm:cxn modelId="{5366C50E-ADF6-4A48-B486-09B090A96685}" type="presParOf" srcId="{31C9D162-1839-4B13-A6F2-2D0957CDDC2C}" destId="{10542518-E144-4172-95CF-35D03EC97E3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6C706-B56B-4727-A6BC-6E9DAFCE64FD}">
      <dsp:nvSpPr>
        <dsp:cNvPr id="0" name=""/>
        <dsp:cNvSpPr/>
      </dsp:nvSpPr>
      <dsp:spPr>
        <a:xfrm rot="5400000">
          <a:off x="-295108" y="794656"/>
          <a:ext cx="1967388" cy="13771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216000" rIns="8890" bIns="720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400" kern="1200" dirty="0">
              <a:solidFill>
                <a:schemeClr val="bg1"/>
              </a:solidFill>
            </a:rPr>
            <a:t>OSS</a:t>
          </a:r>
          <a:r>
            <a:rPr kumimoji="1" lang="ja-JP" altLang="en-US" sz="1400" kern="1200" dirty="0">
              <a:solidFill>
                <a:schemeClr val="bg1"/>
              </a:solidFill>
            </a:rPr>
            <a:t>に</a:t>
          </a:r>
          <a:endParaRPr kumimoji="1" lang="en-US" altLang="ja-JP" sz="1400" kern="1200" dirty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よる申請</a:t>
          </a:r>
        </a:p>
      </dsp:txBody>
      <dsp:txXfrm rot="-5400000">
        <a:off x="0" y="1188134"/>
        <a:ext cx="1377172" cy="590216"/>
      </dsp:txXfrm>
    </dsp:sp>
    <dsp:sp modelId="{D83CC03E-C541-4C86-B304-3997BB0FC3E5}">
      <dsp:nvSpPr>
        <dsp:cNvPr id="0" name=""/>
        <dsp:cNvSpPr/>
      </dsp:nvSpPr>
      <dsp:spPr>
        <a:xfrm rot="5400000">
          <a:off x="3342788" y="-1445366"/>
          <a:ext cx="1279475" cy="5211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600" kern="1200" dirty="0"/>
            <a:t>対象は、</a:t>
          </a:r>
          <a:r>
            <a:rPr kumimoji="1" lang="en-US" altLang="ja-JP" sz="1600" kern="1200" dirty="0"/>
            <a:t>OSS</a:t>
          </a:r>
          <a:r>
            <a:rPr kumimoji="1" lang="ja-JP" altLang="en-US" sz="1600" kern="1200" dirty="0"/>
            <a:t>による申請が可能な手続</a:t>
          </a:r>
        </a:p>
      </dsp:txBody>
      <dsp:txXfrm rot="-5400000">
        <a:off x="1376756" y="583125"/>
        <a:ext cx="5149082" cy="1154557"/>
      </dsp:txXfrm>
    </dsp:sp>
    <dsp:sp modelId="{6CEF4492-6F84-41AF-935E-F0B50841B182}">
      <dsp:nvSpPr>
        <dsp:cNvPr id="0" name=""/>
        <dsp:cNvSpPr/>
      </dsp:nvSpPr>
      <dsp:spPr>
        <a:xfrm rot="5400000">
          <a:off x="-295108" y="2236132"/>
          <a:ext cx="1967388" cy="13771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800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>
              <a:solidFill>
                <a:schemeClr val="bg1"/>
              </a:solidFill>
            </a:rPr>
            <a:t>審査</a:t>
          </a:r>
          <a:endParaRPr kumimoji="1" lang="en-US" altLang="ja-JP" sz="2000" kern="1200" dirty="0">
            <a:solidFill>
              <a:schemeClr val="bg1"/>
            </a:solidFill>
          </a:endParaRPr>
        </a:p>
      </dsp:txBody>
      <dsp:txXfrm rot="-5400000">
        <a:off x="0" y="2629610"/>
        <a:ext cx="1377172" cy="590216"/>
      </dsp:txXfrm>
    </dsp:sp>
    <dsp:sp modelId="{BE1B276B-F2EB-4286-BE05-3042F7D574F0}">
      <dsp:nvSpPr>
        <dsp:cNvPr id="0" name=""/>
        <dsp:cNvSpPr/>
      </dsp:nvSpPr>
      <dsp:spPr>
        <a:xfrm rot="5400000">
          <a:off x="3343541" y="-9910"/>
          <a:ext cx="1278802" cy="5211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400" kern="1200" dirty="0"/>
            <a:t> </a:t>
          </a:r>
          <a:r>
            <a:rPr kumimoji="1" lang="ja-JP" altLang="en-US" sz="1600" kern="1200" dirty="0"/>
            <a:t>現地調査等による審査</a:t>
          </a:r>
        </a:p>
      </dsp:txBody>
      <dsp:txXfrm rot="-5400000">
        <a:off x="1377172" y="2018885"/>
        <a:ext cx="5149115" cy="1153950"/>
      </dsp:txXfrm>
    </dsp:sp>
    <dsp:sp modelId="{E6FC7E9F-3C13-44F4-9DAB-F70F7278BDF9}">
      <dsp:nvSpPr>
        <dsp:cNvPr id="0" name=""/>
        <dsp:cNvSpPr/>
      </dsp:nvSpPr>
      <dsp:spPr>
        <a:xfrm rot="5400000">
          <a:off x="-295108" y="3709991"/>
          <a:ext cx="1967388" cy="13771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144000" rIns="8890" bIns="3600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返信用封筒</a:t>
          </a:r>
          <a:endParaRPr kumimoji="1" lang="en-US" altLang="ja-JP" sz="1400" kern="1200" dirty="0">
            <a:solidFill>
              <a:schemeClr val="bg1"/>
            </a:solidFill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>
              <a:solidFill>
                <a:schemeClr val="bg1"/>
              </a:solidFill>
            </a:rPr>
            <a:t>の郵送</a:t>
          </a:r>
          <a:endParaRPr kumimoji="1" lang="ja-JP" altLang="en-US" sz="1800" kern="1200" dirty="0">
            <a:solidFill>
              <a:schemeClr val="bg1"/>
            </a:solidFill>
          </a:endParaRPr>
        </a:p>
      </dsp:txBody>
      <dsp:txXfrm rot="-5400000">
        <a:off x="0" y="4103469"/>
        <a:ext cx="1377172" cy="590216"/>
      </dsp:txXfrm>
    </dsp:sp>
    <dsp:sp modelId="{7F7F2F38-F441-4322-B303-1D3F4D5781F7}">
      <dsp:nvSpPr>
        <dsp:cNvPr id="0" name=""/>
        <dsp:cNvSpPr/>
      </dsp:nvSpPr>
      <dsp:spPr>
        <a:xfrm rot="5400000">
          <a:off x="3343124" y="1436000"/>
          <a:ext cx="1278802" cy="5211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返信用封筒はレターパックプラスを使用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郵送先の住所、氏名、電話番号等の記載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/>
            <a:t>保管場所標章郵送希望申請一覧の作成</a:t>
          </a:r>
        </a:p>
      </dsp:txBody>
      <dsp:txXfrm rot="-5400000">
        <a:off x="1376755" y="3464795"/>
        <a:ext cx="5149115" cy="1153950"/>
      </dsp:txXfrm>
    </dsp:sp>
    <dsp:sp modelId="{EE591E94-08C6-4512-A29E-D98AE031959B}">
      <dsp:nvSpPr>
        <dsp:cNvPr id="0" name=""/>
        <dsp:cNvSpPr/>
      </dsp:nvSpPr>
      <dsp:spPr>
        <a:xfrm rot="5400000">
          <a:off x="-295108" y="5186014"/>
          <a:ext cx="1967388" cy="137717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kern="1200" dirty="0">
              <a:solidFill>
                <a:schemeClr val="bg1"/>
              </a:solidFill>
            </a:rPr>
            <a:t>受領</a:t>
          </a:r>
        </a:p>
      </dsp:txBody>
      <dsp:txXfrm rot="-5400000">
        <a:off x="0" y="5579492"/>
        <a:ext cx="1377172" cy="590216"/>
      </dsp:txXfrm>
    </dsp:sp>
    <dsp:sp modelId="{10542518-E144-4172-95CF-35D03EC97E35}">
      <dsp:nvSpPr>
        <dsp:cNvPr id="0" name=""/>
        <dsp:cNvSpPr/>
      </dsp:nvSpPr>
      <dsp:spPr>
        <a:xfrm rot="5400000">
          <a:off x="3343541" y="2911591"/>
          <a:ext cx="1278802" cy="52115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保管場所標章の受領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400" kern="1200" dirty="0"/>
            <a:t>保管場所標章を車両に貼付</a:t>
          </a:r>
        </a:p>
      </dsp:txBody>
      <dsp:txXfrm rot="-5400000">
        <a:off x="1377172" y="4940386"/>
        <a:ext cx="5149115" cy="11539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D48C905-20EA-4D8A-AE6E-D036EC59C7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1F0D7F-2195-4A2F-BF82-6DC1AD0153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CE931-0E8C-4375-BF32-4A974D183CE7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0774FB7-FBAA-49B0-86D7-12F9B5D4EF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6817BAE-C7A2-4FA6-B25E-7BA86031C48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1CD89-A7E9-4C23-87D3-6484B427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25582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別添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7B0D2-61B1-4FCD-8F10-F72C9C445425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D1EFA-2510-43F9-9411-C33F1767BC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66226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78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37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4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05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72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18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03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58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83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47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59E6B-2713-4C06-B4B9-D3AD4E0236D4}" type="datetimeFigureOut">
              <a:rPr kumimoji="1" lang="ja-JP" altLang="en-US" smtClean="0"/>
              <a:t>2023/10/10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9A038-19D0-4500-A964-2D648AC099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204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>
            <a:extLst>
              <a:ext uri="{FF2B5EF4-FFF2-40B4-BE49-F238E27FC236}">
                <a16:creationId xmlns:a16="http://schemas.microsoft.com/office/drawing/2014/main" id="{11A674C6-F1C3-4193-ACB4-2F68FE38E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453677"/>
              </p:ext>
            </p:extLst>
          </p:nvPr>
        </p:nvGraphicFramePr>
        <p:xfrm>
          <a:off x="229117" y="1489350"/>
          <a:ext cx="6588714" cy="7454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B94B1E80-F614-4543-B3CE-01D9401CD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0" y="209064"/>
            <a:ext cx="7397262" cy="582576"/>
          </a:xfrm>
        </p:spPr>
        <p:txBody>
          <a:bodyPr anchor="ctr" anchorCtr="0">
            <a:noAutofit/>
          </a:bodyPr>
          <a:lstStyle/>
          <a:p>
            <a:pPr algn="l"/>
            <a:r>
              <a:rPr lang="en-US" altLang="ja-JP" sz="2000" b="1" dirty="0"/>
              <a:t>OSS</a:t>
            </a:r>
            <a:r>
              <a:rPr lang="ja-JP" altLang="en-US" sz="2000" b="1" dirty="0"/>
              <a:t>申請における保管場所標章の郵送交付についてのご案内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11158D3-5316-4B27-8433-9CD4869F1575}"/>
              </a:ext>
            </a:extLst>
          </p:cNvPr>
          <p:cNvSpPr/>
          <p:nvPr/>
        </p:nvSpPr>
        <p:spPr>
          <a:xfrm>
            <a:off x="2220" y="686401"/>
            <a:ext cx="6858000" cy="46760"/>
          </a:xfrm>
          <a:prstGeom prst="rect">
            <a:avLst/>
          </a:prstGeom>
          <a:gradFill flip="none" rotWithShape="1">
            <a:gsLst>
              <a:gs pos="0">
                <a:srgbClr val="002060"/>
              </a:gs>
              <a:gs pos="15000">
                <a:schemeClr val="accent5">
                  <a:lumMod val="75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92C4AE88-29A8-4BE1-B90B-7A8E571109AF}"/>
              </a:ext>
            </a:extLst>
          </p:cNvPr>
          <p:cNvSpPr/>
          <p:nvPr/>
        </p:nvSpPr>
        <p:spPr>
          <a:xfrm>
            <a:off x="4469686" y="3830238"/>
            <a:ext cx="2347716" cy="1078847"/>
          </a:xfrm>
          <a:prstGeom prst="wedgeRoundRectCallout">
            <a:avLst>
              <a:gd name="adj1" fmla="val -43083"/>
              <a:gd name="adj2" fmla="val 636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b="1" dirty="0">
                <a:solidFill>
                  <a:srgbClr val="FF0000"/>
                </a:solidFill>
              </a:rPr>
              <a:t>【</a:t>
            </a:r>
            <a:r>
              <a:rPr lang="ja-JP" altLang="en-US" sz="1050" b="1" dirty="0">
                <a:solidFill>
                  <a:srgbClr val="FF0000"/>
                </a:solidFill>
              </a:rPr>
              <a:t>封筒郵送のタイミング</a:t>
            </a:r>
            <a:r>
              <a:rPr lang="en-US" altLang="ja-JP" sz="1050" b="1" dirty="0">
                <a:solidFill>
                  <a:srgbClr val="FF0000"/>
                </a:solidFill>
              </a:rPr>
              <a:t>】</a:t>
            </a:r>
          </a:p>
          <a:p>
            <a:r>
              <a:rPr lang="en-US" altLang="ja-JP" sz="1050" dirty="0">
                <a:solidFill>
                  <a:schemeClr val="tx1"/>
                </a:solidFill>
              </a:rPr>
              <a:t>OSS</a:t>
            </a:r>
            <a:r>
              <a:rPr lang="ja-JP" altLang="en-US" sz="1050" dirty="0">
                <a:solidFill>
                  <a:schemeClr val="tx1"/>
                </a:solidFill>
              </a:rPr>
              <a:t>申請画面の</a:t>
            </a:r>
            <a:r>
              <a:rPr lang="en-US" altLang="ja-JP" sz="1050" dirty="0">
                <a:solidFill>
                  <a:schemeClr val="tx1"/>
                </a:solidFill>
              </a:rPr>
              <a:t>『</a:t>
            </a:r>
            <a:r>
              <a:rPr lang="ja-JP" altLang="en-US" sz="1050" dirty="0">
                <a:solidFill>
                  <a:schemeClr val="tx1"/>
                </a:solidFill>
              </a:rPr>
              <a:t>状況の照会</a:t>
            </a:r>
            <a:r>
              <a:rPr lang="en-US" altLang="ja-JP" sz="1050" dirty="0">
                <a:solidFill>
                  <a:schemeClr val="tx1"/>
                </a:solidFill>
              </a:rPr>
              <a:t>』</a:t>
            </a:r>
            <a:r>
              <a:rPr lang="ja-JP" altLang="en-US" sz="1050" dirty="0">
                <a:solidFill>
                  <a:schemeClr val="tx1"/>
                </a:solidFill>
              </a:rPr>
              <a:t>に表示される「現在の申請状況」が</a:t>
            </a:r>
            <a:endParaRPr lang="en-US" altLang="ja-JP" sz="1050" dirty="0">
              <a:solidFill>
                <a:schemeClr val="tx1"/>
              </a:solidFill>
            </a:endParaRPr>
          </a:p>
          <a:p>
            <a:pPr algn="ctr"/>
            <a:r>
              <a:rPr lang="ja-JP" altLang="en-US" sz="1050" u="wavyHeavy"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「保管場所標章送付待ち 」</a:t>
            </a:r>
            <a:endParaRPr lang="en-US" altLang="ja-JP" sz="1050" u="wavyHeavy" dirty="0">
              <a:solidFill>
                <a:schemeClr val="tx1"/>
              </a:solidFill>
              <a:uFill>
                <a:solidFill>
                  <a:srgbClr val="FF0000"/>
                </a:solidFill>
              </a:u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となってから警察署に返信用の</a:t>
            </a:r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ja-JP" altLang="en-US" sz="1050" dirty="0">
                <a:solidFill>
                  <a:schemeClr val="tx1"/>
                </a:solidFill>
              </a:rPr>
              <a:t>レターパックプラスを郵送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9326247-7150-4915-BEC8-96FA56AE2CC8}"/>
              </a:ext>
            </a:extLst>
          </p:cNvPr>
          <p:cNvGrpSpPr/>
          <p:nvPr/>
        </p:nvGrpSpPr>
        <p:grpSpPr>
          <a:xfrm>
            <a:off x="4651745" y="5354674"/>
            <a:ext cx="2104008" cy="1516943"/>
            <a:chOff x="7796303" y="5866470"/>
            <a:chExt cx="2104008" cy="1516943"/>
          </a:xfrm>
          <a:solidFill>
            <a:schemeClr val="bg1"/>
          </a:solidFill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AF376079-31C0-4E1B-8620-B80EFD7BC467}"/>
                </a:ext>
              </a:extLst>
            </p:cNvPr>
            <p:cNvSpPr txBox="1"/>
            <p:nvPr/>
          </p:nvSpPr>
          <p:spPr>
            <a:xfrm>
              <a:off x="7796303" y="5866470"/>
              <a:ext cx="2104008" cy="151694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警察署への郵送用封筒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7482C0F3-06A8-4D12-B2B1-A1C9C108ABAC}"/>
                </a:ext>
              </a:extLst>
            </p:cNvPr>
            <p:cNvSpPr txBox="1"/>
            <p:nvPr/>
          </p:nvSpPr>
          <p:spPr>
            <a:xfrm>
              <a:off x="8295786" y="6141649"/>
              <a:ext cx="1570238" cy="79344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保管場所標章郵送希望</a:t>
              </a:r>
              <a:endParaRPr kumimoji="1" lang="en-US" altLang="ja-JP" sz="825" dirty="0"/>
            </a:p>
            <a:p>
              <a:r>
                <a:rPr kumimoji="1" lang="ja-JP" altLang="en-US" sz="825" dirty="0"/>
                <a:t>申請一覧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CC574DB6-AC34-4939-85CE-F58FC2508179}"/>
                </a:ext>
              </a:extLst>
            </p:cNvPr>
            <p:cNvSpPr txBox="1"/>
            <p:nvPr/>
          </p:nvSpPr>
          <p:spPr>
            <a:xfrm>
              <a:off x="7898880" y="6491236"/>
              <a:ext cx="1570238" cy="793442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kumimoji="1" lang="ja-JP" altLang="en-US" sz="825" dirty="0"/>
                <a:t>返信用封筒</a:t>
              </a:r>
              <a:endParaRPr kumimoji="1" lang="en-US" altLang="ja-JP" sz="825" dirty="0"/>
            </a:p>
            <a:p>
              <a:r>
                <a:rPr kumimoji="1" lang="ja-JP" altLang="en-US" sz="825" dirty="0"/>
                <a:t>（レターパックプラス）</a:t>
              </a: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7BD5BC9D-2BF4-4401-AC04-52491E92E7D5}"/>
                </a:ext>
              </a:extLst>
            </p:cNvPr>
            <p:cNvSpPr txBox="1"/>
            <p:nvPr/>
          </p:nvSpPr>
          <p:spPr>
            <a:xfrm>
              <a:off x="8112720" y="6801780"/>
              <a:ext cx="1127694" cy="196208"/>
            </a:xfrm>
            <a:prstGeom prst="rect">
              <a:avLst/>
            </a:prstGeom>
            <a:grpFill/>
          </p:spPr>
          <p:txBody>
            <a:bodyPr vert="horz" wrap="square" rtlCol="0">
              <a:spAutoFit/>
            </a:bodyPr>
            <a:lstStyle/>
            <a:p>
              <a:r>
                <a:rPr kumimoji="1" lang="ja-JP" altLang="en-US" sz="675" dirty="0"/>
                <a:t>郵送先の住所・氏名　等</a:t>
              </a:r>
            </a:p>
          </p:txBody>
        </p:sp>
      </p:grp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273B08-CB69-4F68-88F3-8BE23008FA6F}"/>
              </a:ext>
            </a:extLst>
          </p:cNvPr>
          <p:cNvSpPr txBox="1"/>
          <p:nvPr/>
        </p:nvSpPr>
        <p:spPr>
          <a:xfrm>
            <a:off x="140451" y="8533690"/>
            <a:ext cx="6581015" cy="369332"/>
          </a:xfrm>
          <a:prstGeom prst="rect">
            <a:avLst/>
          </a:prstGeom>
          <a:noFill/>
          <a:ln cmpd="dbl">
            <a:solidFill>
              <a:schemeClr val="tx1"/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r>
              <a:rPr kumimoji="1" lang="en-US" altLang="ja-JP" i="1" dirty="0"/>
              <a:t>OSS</a:t>
            </a:r>
            <a:r>
              <a:rPr kumimoji="1" lang="ja-JP" altLang="en-US" i="1" dirty="0"/>
              <a:t>を利用すれば警察署に行かなくても手続が完了できます！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05B7763-599B-4588-8801-F5AEA1573124}"/>
              </a:ext>
            </a:extLst>
          </p:cNvPr>
          <p:cNvSpPr txBox="1"/>
          <p:nvPr/>
        </p:nvSpPr>
        <p:spPr>
          <a:xfrm>
            <a:off x="287178" y="791640"/>
            <a:ext cx="6294974" cy="1138773"/>
          </a:xfrm>
          <a:prstGeom prst="rect">
            <a:avLst/>
          </a:prstGeom>
          <a:noFill/>
          <a:ln cmpd="dbl"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令和５年</a:t>
            </a:r>
            <a:r>
              <a:rPr kumimoji="1" lang="en-US" altLang="ja-JP" dirty="0" smtClean="0">
                <a:latin typeface="+mn-ea"/>
              </a:rPr>
              <a:t>10</a:t>
            </a:r>
            <a:r>
              <a:rPr kumimoji="1" lang="ja-JP" altLang="en-US" dirty="0" smtClean="0"/>
              <a:t>月２日から</a:t>
            </a:r>
            <a:r>
              <a:rPr kumimoji="1" lang="en-US" altLang="ja-JP" dirty="0" smtClean="0"/>
              <a:t>OSS</a:t>
            </a:r>
            <a:r>
              <a:rPr kumimoji="1" lang="ja-JP" altLang="en-US" dirty="0" smtClean="0"/>
              <a:t>ポータルサイトにおいて保管場所標章の郵送交付希望の有無を</a:t>
            </a:r>
            <a:r>
              <a:rPr kumimoji="1" lang="ja-JP" altLang="en-US" dirty="0" smtClean="0"/>
              <a:t>入力していただけます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sz="1600" dirty="0" smtClean="0"/>
              <a:t>～郵送交付希望の有無を入力をしていただければ</a:t>
            </a:r>
            <a:r>
              <a:rPr kumimoji="1" lang="ja-JP" altLang="en-US" sz="1600" dirty="0" smtClean="0"/>
              <a:t>、電話</a:t>
            </a:r>
            <a:r>
              <a:rPr kumimoji="1" lang="ja-JP" altLang="en-US" sz="1600" dirty="0" smtClean="0"/>
              <a:t>による警察署への連絡は不要です。～</a:t>
            </a:r>
            <a:endParaRPr kumimoji="1" lang="ja-JP" altLang="en-US" sz="16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F132E21-31C5-4B81-BAE4-07226333BC55}"/>
              </a:ext>
            </a:extLst>
          </p:cNvPr>
          <p:cNvSpPr txBox="1"/>
          <p:nvPr/>
        </p:nvSpPr>
        <p:spPr>
          <a:xfrm>
            <a:off x="6177847" y="21945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別紙</a:t>
            </a:r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AA66EB1-5A8F-40CA-9A84-2C698DB52CA4}"/>
              </a:ext>
            </a:extLst>
          </p:cNvPr>
          <p:cNvSpPr/>
          <p:nvPr/>
        </p:nvSpPr>
        <p:spPr>
          <a:xfrm>
            <a:off x="1795271" y="5758191"/>
            <a:ext cx="2867518" cy="2212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800" dirty="0">
                <a:solidFill>
                  <a:schemeClr val="tx1"/>
                </a:solidFill>
              </a:rPr>
              <a:t>滋賀県</a:t>
            </a:r>
            <a:r>
              <a:rPr kumimoji="1" lang="ja-JP" altLang="en-US" sz="800" dirty="0" smtClean="0">
                <a:solidFill>
                  <a:schemeClr val="tx1"/>
                </a:solidFill>
              </a:rPr>
              <a:t>警察</a:t>
            </a:r>
            <a:r>
              <a:rPr kumimoji="1" lang="ja-JP" altLang="en-US" sz="800" dirty="0">
                <a:solidFill>
                  <a:schemeClr val="tx1"/>
                </a:solidFill>
              </a:rPr>
              <a:t>のホームページからダウンロード）</a:t>
            </a:r>
          </a:p>
        </p:txBody>
      </p:sp>
      <p:sp>
        <p:nvSpPr>
          <p:cNvPr id="18" name="吹き出し: 角を丸めた四角形 16">
            <a:extLst>
              <a:ext uri="{FF2B5EF4-FFF2-40B4-BE49-F238E27FC236}">
                <a16:creationId xmlns:a16="http://schemas.microsoft.com/office/drawing/2014/main" id="{92C4AE88-29A8-4BE1-B90B-7A8E571109AF}"/>
              </a:ext>
            </a:extLst>
          </p:cNvPr>
          <p:cNvSpPr/>
          <p:nvPr/>
        </p:nvSpPr>
        <p:spPr>
          <a:xfrm>
            <a:off x="4660191" y="1708297"/>
            <a:ext cx="2061275" cy="591865"/>
          </a:xfrm>
          <a:prstGeom prst="wedgeRoundRectCallout">
            <a:avLst>
              <a:gd name="adj1" fmla="val -39422"/>
              <a:gd name="adj2" fmla="val 713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050" dirty="0" smtClean="0">
                <a:solidFill>
                  <a:schemeClr val="tx1"/>
                </a:solidFill>
              </a:rPr>
              <a:t>OSS</a:t>
            </a:r>
            <a:r>
              <a:rPr lang="ja-JP" altLang="en-US" sz="1050" dirty="0" smtClean="0">
                <a:solidFill>
                  <a:schemeClr val="tx1"/>
                </a:solidFill>
              </a:rPr>
              <a:t>ポータルサイトにおいて、保管場所標章の郵送交付希望の有無を入力してください。</a:t>
            </a:r>
            <a:endParaRPr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762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1204</TotalTime>
  <Words>236</Words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OSS申請における保管場所標章の郵送交付についてのご案内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2021-10-19T08:40:21Z</cp:lastPrinted>
  <dcterms:created xsi:type="dcterms:W3CDTF">2021-09-16T00:00:50Z</dcterms:created>
  <dcterms:modified xsi:type="dcterms:W3CDTF">2023-10-10T09:14:42Z</dcterms:modified>
</cp:coreProperties>
</file>