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4"/>
  </p:notesMasterIdLst>
  <p:sldIdLst>
    <p:sldId id="263" r:id="rId2"/>
    <p:sldId id="262" r:id="rId3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0D63B-F3C6-4A4F-A88B-8A3E0ACD5A5A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66CA9-EB04-41C1-ABBB-4A0E2A1BE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376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465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ADB6536A-4C59-49F9-BDC9-01E69CAF9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939769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dirty="0"/>
              <a:t>マスター タ</a:t>
            </a:r>
            <a:r>
              <a:rPr kumimoji="1" lang="en-US" altLang="ja-JP" dirty="0"/>
              <a:t>	</a:t>
            </a:r>
            <a:r>
              <a:rPr kumimoji="1" lang="ja-JP" altLang="en-US" dirty="0"/>
              <a:t>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50575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dirty="0"/>
              <a:t>マス</a:t>
            </a:r>
            <a:r>
              <a:rPr lang="en-US" altLang="ja-JP" dirty="0"/>
              <a:t>	</a:t>
            </a:r>
            <a:r>
              <a:rPr lang="ja-JP" altLang="en-US" dirty="0"/>
              <a:t>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44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600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60198"/>
          </a:xfrm>
        </p:spPr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1018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15072"/>
          </a:xfrm>
        </p:spPr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480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80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009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880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145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02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174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296116"/>
            <a:ext cx="10058400" cy="457297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AFF5FB2-A4D2-465A-966A-84D24F2A7725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6B4A67-EF46-4832-9F63-063AC8AD62D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237130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25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None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F91E79-5614-43E9-BB4F-5B8671D6F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48640"/>
            <a:ext cx="10058400" cy="747476"/>
          </a:xfrm>
        </p:spPr>
        <p:txBody>
          <a:bodyPr>
            <a:normAutofit/>
          </a:bodyPr>
          <a:lstStyle/>
          <a:p>
            <a:r>
              <a:rPr lang="ja-JP" altLang="en-US" sz="4000" dirty="0"/>
              <a:t>繰出金の使途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A019DE8-970A-4352-9037-212E018B3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296116"/>
            <a:ext cx="10058400" cy="4937940"/>
          </a:xfrm>
        </p:spPr>
        <p:txBody>
          <a:bodyPr>
            <a:normAutofit/>
          </a:bodyPr>
          <a:lstStyle/>
          <a:p>
            <a:endParaRPr lang="en-US" altLang="ja-JP" sz="2200" dirty="0"/>
          </a:p>
          <a:p>
            <a:r>
              <a:rPr lang="ja-JP" altLang="en-US" sz="2200" dirty="0"/>
              <a:t>　モーターボート事業の収益の一部は、県財政に繰り出されたうえ、以下のような事業に充当されています。</a:t>
            </a:r>
            <a:endParaRPr lang="en-US" altLang="ja-JP" sz="22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7AE176A-AA3F-4E1C-96CF-12D37283D0F1}"/>
              </a:ext>
            </a:extLst>
          </p:cNvPr>
          <p:cNvSpPr txBox="1"/>
          <p:nvPr/>
        </p:nvSpPr>
        <p:spPr>
          <a:xfrm>
            <a:off x="996778" y="4439113"/>
            <a:ext cx="5206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○令和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年度繰出金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23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・乳幼児福祉医療費助成事業　　　　　　　　　　 　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6,500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・びわ湖ホール管理運営事業　　　　　　　　　　  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1,900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・道路災害防除、耐震・橋梁補修、舗装補修 　　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3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5,400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・文化産業交流会館管理運営、施設整備事業 　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8,000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・高等学校、特別支援学校施設改修等事業    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1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8,400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・びわ湖フローティングスクール運営事業　　　   　・・・・・・・・・・　　　   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3,300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・その他　　　　　　　　　　　　　　　　　　　　　　 　　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3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6,500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B375128-C4A9-4D84-AB56-3B5DED53B04C}"/>
              </a:ext>
            </a:extLst>
          </p:cNvPr>
          <p:cNvSpPr txBox="1"/>
          <p:nvPr/>
        </p:nvSpPr>
        <p:spPr>
          <a:xfrm>
            <a:off x="6303980" y="4439113"/>
            <a:ext cx="5206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○令和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3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年度繰出金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30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・福祉・教育振興基金積立て　　　　　　　　　　　  ・・・・・・・・・・　　 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9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・乳幼児福祉医療費助成事業　　　　　　　　　　  ・・・・・・・・・・     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4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  <a:endParaRPr kumimoji="1" lang="en-US" altLang="ja-JP" sz="1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・びわ湖ホール管理運営事業　　　　　　　　　　　 ・・・・・・・・・・　　 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4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  <a:endParaRPr kumimoji="1" lang="en-US" altLang="ja-JP" sz="1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・道路災害防除、耐震・橋梁補修、舗装補修　　 ・・・・・・・・・・   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4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・高等学校、特別支援学校施設改修等事業     ・・・・・・・・・・     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4,100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・びわ湖フローティングスクール運営事業 　　　 　・・・・・・・・・・　 　　   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2,100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・その他　　　　　　　　　　　　　　　　　　　　　　　　  ・・・・・・・・・・　 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6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3,800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CD1F22E-D40E-4D56-951A-2C139BB1B7CB}"/>
              </a:ext>
            </a:extLst>
          </p:cNvPr>
          <p:cNvSpPr txBox="1"/>
          <p:nvPr/>
        </p:nvSpPr>
        <p:spPr>
          <a:xfrm>
            <a:off x="6303980" y="2644170"/>
            <a:ext cx="5206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○令和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4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年度繰出金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25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・乳幼児福祉医療費助成事業　　　　　　　　　　　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6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700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  <a:endParaRPr kumimoji="1" lang="en-US" altLang="ja-JP" sz="1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・びわ湖ホール管理運営事業　　　　　　　　　　  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6,000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  <a:endParaRPr kumimoji="1" lang="en-US" altLang="ja-JP" sz="1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・道路災害防除、耐震・橋梁補修、舗装補修    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3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1,600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・文化産業交流会館管理運営、施設整備事業 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9,800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・高等学校、特別支援学校施設改修等事業    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1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9,400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・びわ湖フローティングスクール運営事業　　　　   ・・・・・・・・・・　　     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3,800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・その他　　　　　　　　　　　　　　　　　　　　　　　　 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800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6EE4113-CC59-4165-8C20-F141846ED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438" y="265089"/>
            <a:ext cx="1463242" cy="93815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C576C8-D8D8-42F6-B518-C69FB589AE8A}"/>
              </a:ext>
            </a:extLst>
          </p:cNvPr>
          <p:cNvSpPr txBox="1"/>
          <p:nvPr/>
        </p:nvSpPr>
        <p:spPr>
          <a:xfrm>
            <a:off x="1012610" y="2644170"/>
            <a:ext cx="5206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○令和６年度繰出金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22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・乳幼児福祉医療費助成事業　　　　　　　　　 　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7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  <a:endParaRPr kumimoji="1" lang="en-US" altLang="ja-JP" sz="1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・国スポ・障スポ大会開催事業　　　　　　　　 　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5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  <a:endParaRPr kumimoji="1" lang="en-US" altLang="ja-JP" sz="1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・高等学校施設改修等事業　　　　　　　　　　　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4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8,000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・びわ湖ホール管理運営事業　　　　　　　　　  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・病院事業負担金　　　　　　　　　　　　　　　　　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・びわ湖フローティングスクール運営事業　　 　  ・・・・・・・・・・　　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1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億円</a:t>
            </a:r>
          </a:p>
          <a:p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・その他　　　　　　　　　　　　　　　　　　　　　　　   ・・・・・・・・・・　　 　 </a:t>
            </a:r>
            <a:r>
              <a:rPr kumimoji="1" lang="en-US" altLang="ja-JP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2,000</a:t>
            </a:r>
            <a:r>
              <a:rPr kumimoji="1" lang="ja-JP" altLang="en-US" sz="1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万円</a:t>
            </a:r>
          </a:p>
        </p:txBody>
      </p:sp>
    </p:spTree>
    <p:extLst>
      <p:ext uri="{BB962C8B-B14F-4D97-AF65-F5344CB8AC3E}">
        <p14:creationId xmlns:p14="http://schemas.microsoft.com/office/powerpoint/2010/main" val="3685496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F91E79-5614-43E9-BB4F-5B8671D6F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48640"/>
            <a:ext cx="10058400" cy="747476"/>
          </a:xfrm>
        </p:spPr>
        <p:txBody>
          <a:bodyPr>
            <a:normAutofit/>
          </a:bodyPr>
          <a:lstStyle/>
          <a:p>
            <a:r>
              <a:rPr lang="ja-JP" altLang="en-US" sz="4000" dirty="0"/>
              <a:t>繰出金の使途</a:t>
            </a:r>
            <a:endParaRPr kumimoji="1" lang="ja-JP" altLang="en-US" sz="40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A019DE8-970A-4352-9037-212E018B3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296116"/>
            <a:ext cx="10058400" cy="493794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ja-JP" sz="2200" dirty="0"/>
          </a:p>
          <a:p>
            <a:pPr marL="0" indent="0">
              <a:buNone/>
            </a:pPr>
            <a:endParaRPr lang="en-US" altLang="ja-JP" sz="22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indent="0">
              <a:buNone/>
            </a:pPr>
            <a:endParaRPr lang="en-US" altLang="ja-JP" sz="22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indent="0">
              <a:buNone/>
            </a:pPr>
            <a:endParaRPr lang="en-US" altLang="ja-JP" sz="22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indent="0">
              <a:buNone/>
            </a:pPr>
            <a:endParaRPr lang="en-US" altLang="ja-JP" sz="22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indent="0">
              <a:buNone/>
            </a:pPr>
            <a:endParaRPr lang="en-US" altLang="ja-JP" sz="22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indent="0">
              <a:buNone/>
            </a:pPr>
            <a:endParaRPr lang="en-US" altLang="ja-JP" sz="2200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pPr marL="0" indent="0">
              <a:buNone/>
            </a:pPr>
            <a:endParaRPr lang="en-US" altLang="ja-JP" sz="2200" dirty="0">
              <a:latin typeface="+mn-ea"/>
            </a:endParaRPr>
          </a:p>
          <a:p>
            <a:endParaRPr lang="en-US" altLang="ja-JP" sz="2200" dirty="0">
              <a:latin typeface="+mn-ea"/>
            </a:endParaRPr>
          </a:p>
          <a:p>
            <a:r>
              <a:rPr lang="ja-JP" altLang="en-US" sz="2200" dirty="0">
                <a:latin typeface="+mn-ea"/>
              </a:rPr>
              <a:t>　このように、当局の繰出金は、様々な分野における事業で活用されています。</a:t>
            </a:r>
            <a:endParaRPr lang="en-US" altLang="ja-JP" sz="2200" dirty="0">
              <a:latin typeface="+mn-ea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6EE4113-CC59-4165-8C20-F141846ED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438" y="265089"/>
            <a:ext cx="1463242" cy="93815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9C18AB7-02CF-4E1D-9B38-328F8A36A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961" y="3740517"/>
            <a:ext cx="2500799" cy="1666874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7DC1944-F9D0-4FA6-BDCF-D8F55FBAF3EA}"/>
              </a:ext>
            </a:extLst>
          </p:cNvPr>
          <p:cNvSpPr txBox="1"/>
          <p:nvPr/>
        </p:nvSpPr>
        <p:spPr>
          <a:xfrm>
            <a:off x="6483628" y="4389288"/>
            <a:ext cx="1927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学習船「うみのこ」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42F2A1A-18DD-4D37-82F6-89F6A07EA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249" y="1623136"/>
            <a:ext cx="2495550" cy="168592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B345FD8-977F-4F2D-A732-C43F437B3F6A}"/>
              </a:ext>
            </a:extLst>
          </p:cNvPr>
          <p:cNvSpPr txBox="1"/>
          <p:nvPr/>
        </p:nvSpPr>
        <p:spPr>
          <a:xfrm>
            <a:off x="4059710" y="2279480"/>
            <a:ext cx="2254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乳幼児の医療費助成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F908C6B-1795-428A-B41D-DB96D56DFF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294" y="3759566"/>
            <a:ext cx="2495549" cy="1647825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F940EA1-1B09-4867-862D-01BB788D36C8}"/>
              </a:ext>
            </a:extLst>
          </p:cNvPr>
          <p:cNvSpPr txBox="1"/>
          <p:nvPr/>
        </p:nvSpPr>
        <p:spPr>
          <a:xfrm>
            <a:off x="1402249" y="4348042"/>
            <a:ext cx="1895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びわ湖ホールの</a:t>
            </a:r>
            <a:endParaRPr kumimoji="1" lang="en-US" altLang="ja-JP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公演開催など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D4D2830-8DEE-4892-A9AE-C3EE6266E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626" y="1619231"/>
            <a:ext cx="2491292" cy="1689830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2AC1BC8-769F-4809-BE31-A398D974CB16}"/>
              </a:ext>
            </a:extLst>
          </p:cNvPr>
          <p:cNvSpPr txBox="1"/>
          <p:nvPr/>
        </p:nvSpPr>
        <p:spPr>
          <a:xfrm>
            <a:off x="9141829" y="2265692"/>
            <a:ext cx="218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県立学校の工事など</a:t>
            </a:r>
          </a:p>
        </p:txBody>
      </p:sp>
    </p:spTree>
    <p:extLst>
      <p:ext uri="{BB962C8B-B14F-4D97-AF65-F5344CB8AC3E}">
        <p14:creationId xmlns:p14="http://schemas.microsoft.com/office/powerpoint/2010/main" val="2787875513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933</TotalTime>
  <Words>707</Words>
  <Application>Microsoft Office PowerPoint</Application>
  <PresentationFormat>ワイド画面</PresentationFormat>
  <Paragraphs>51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HGPｺﾞｼｯｸM</vt:lpstr>
      <vt:lpstr>HGP創英角ﾎﾟｯﾌﾟ体</vt:lpstr>
      <vt:lpstr>ＭＳ Ｐゴシック</vt:lpstr>
      <vt:lpstr>ＭＳ Ｐ明朝</vt:lpstr>
      <vt:lpstr>游ゴシック</vt:lpstr>
      <vt:lpstr>Calibri</vt:lpstr>
      <vt:lpstr>Calibri Light</vt:lpstr>
      <vt:lpstr>レトロスペクト</vt:lpstr>
      <vt:lpstr>繰出金の使途</vt:lpstr>
      <vt:lpstr>繰出金の使途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モーターボート競走事業の 目的と今後の課題について</dc:title>
  <dc:creator>梶山　亮</dc:creator>
  <cp:lastModifiedBy>寺本　健人</cp:lastModifiedBy>
  <cp:revision>102</cp:revision>
  <cp:lastPrinted>2025-12-01T08:39:25Z</cp:lastPrinted>
  <dcterms:created xsi:type="dcterms:W3CDTF">2025-09-04T02:48:23Z</dcterms:created>
  <dcterms:modified xsi:type="dcterms:W3CDTF">2026-09-28T03:19:26Z</dcterms:modified>
</cp:coreProperties>
</file>