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16" r:id="rId2"/>
  </p:sldIdLst>
  <p:sldSz cx="6858000" cy="9906000" type="A4"/>
  <p:notesSz cx="6735763" cy="9866313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56" autoAdjust="0"/>
    <p:restoredTop sz="94585" autoAdjust="0"/>
  </p:normalViewPr>
  <p:slideViewPr>
    <p:cSldViewPr>
      <p:cViewPr>
        <p:scale>
          <a:sx n="82" d="100"/>
          <a:sy n="82" d="100"/>
        </p:scale>
        <p:origin x="-3276" y="21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9150" y="739775"/>
            <a:ext cx="25590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1" y="4686300"/>
            <a:ext cx="5389563" cy="444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ＭＳ Ｐ明朝" pitchFamily="18" charset="-128"/>
              </a:defRPr>
            </a:lvl1pPr>
            <a:lvl2pPr marL="728568" indent="-279363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ＭＳ Ｐ明朝" pitchFamily="18" charset="-128"/>
              </a:defRPr>
            </a:lvl2pPr>
            <a:lvl3pPr marL="1120628" indent="-223808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ＭＳ Ｐ明朝" pitchFamily="18" charset="-128"/>
              </a:defRPr>
            </a:lvl3pPr>
            <a:lvl4pPr marL="1569832" indent="-223808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ＭＳ Ｐ明朝" pitchFamily="18" charset="-128"/>
              </a:defRPr>
            </a:lvl4pPr>
            <a:lvl5pPr marL="2019035" indent="-223808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ＭＳ Ｐ明朝" pitchFamily="18" charset="-128"/>
              </a:defRPr>
            </a:lvl5pPr>
            <a:lvl6pPr marL="2476175" indent="-22380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明朝" pitchFamily="18" charset="-128"/>
              </a:defRPr>
            </a:lvl6pPr>
            <a:lvl7pPr marL="2933315" indent="-22380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明朝" pitchFamily="18" charset="-128"/>
              </a:defRPr>
            </a:lvl7pPr>
            <a:lvl8pPr marL="3390455" indent="-22380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明朝" pitchFamily="18" charset="-128"/>
              </a:defRPr>
            </a:lvl8pPr>
            <a:lvl9pPr marL="3847595" indent="-22380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明朝" pitchFamily="18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335800F-7834-413F-9FC9-55FB90F9CAD7}" type="slidenum">
              <a:rPr lang="en-US" altLang="ja-JP" smtClean="0">
                <a:ea typeface="ＭＳ Ｐゴシック" pitchFamily="50" charset="-128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en-US" altLang="ja-JP" smtClean="0">
              <a:ea typeface="ＭＳ Ｐゴシック" pitchFamily="50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ja-JP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457200" y="434498"/>
            <a:ext cx="5943600" cy="909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tabLst>
                <a:tab pos="935038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tabLst>
                <a:tab pos="935038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tabLst>
                <a:tab pos="9350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tabLst>
                <a:tab pos="935038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tabLst>
                <a:tab pos="935038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35038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35038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35038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35038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目　　次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□はじめに　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１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□農業のなかの畜産　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２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                                                          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□畜産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の概要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 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   ３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畜種別の動向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 酪　農　・・・・・・・・・・・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 　肉用牛　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６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 　養　鶏　・・・・・・・・・・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８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 　養　豚　・・・・・・・・・・・・・・・・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  </a:t>
            </a:r>
            <a:r>
              <a:rPr lang="en-US" altLang="ja-JP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 　養　蜂　・・・・・・・・・・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en-US" altLang="ja-JP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　　食肉の流通　・・・・・・・・・・・・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</a:t>
            </a:r>
            <a:r>
              <a:rPr lang="en-US" altLang="ja-JP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12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　　家畜</a:t>
            </a:r>
            <a:r>
              <a:rPr lang="ja-JP" altLang="en-US" sz="14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ふん堆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肥の生産と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利用　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・・・・・ </a:t>
            </a:r>
            <a:r>
              <a:rPr lang="en-US" altLang="ja-JP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　　自給飼料　・・・・・・・・・・・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・・・・・・ </a:t>
            </a:r>
            <a:r>
              <a:rPr lang="en-US" altLang="ja-JP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　　家畜衛生　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en-US" altLang="ja-JP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16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　　試験研究と技術指導　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en-US" altLang="ja-JP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18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　                          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　                      　　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                                          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□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資料編  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・・・・・・・・・・・・・・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・・・・・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・・ </a:t>
            </a:r>
            <a:r>
              <a:rPr lang="en-US" altLang="ja-JP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30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4918</TotalTime>
  <Words>2</Words>
  <Application>Microsoft Office PowerPoint</Application>
  <PresentationFormat>A4 210 x 297 mm</PresentationFormat>
  <Paragraphs>28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標準デザイン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w</cp:lastModifiedBy>
  <cp:revision>284</cp:revision>
  <cp:lastPrinted>2019-04-24T04:02:56Z</cp:lastPrinted>
  <dcterms:created xsi:type="dcterms:W3CDTF">1601-01-01T00:00:00Z</dcterms:created>
  <dcterms:modified xsi:type="dcterms:W3CDTF">2019-05-13T04:37:25Z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