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1" r:id="rId2"/>
    <p:sldId id="265"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FFFFF3"/>
    <a:srgbClr val="0000CC"/>
    <a:srgbClr val="FF5757"/>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740" autoAdjust="0"/>
    <p:restoredTop sz="94708" autoAdjust="0"/>
  </p:normalViewPr>
  <p:slideViewPr>
    <p:cSldViewPr>
      <p:cViewPr varScale="1">
        <p:scale>
          <a:sx n="52" d="100"/>
          <a:sy n="52" d="100"/>
        </p:scale>
        <p:origin x="1734" y="96"/>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4275402" cy="336788"/>
          </a:xfrm>
          <a:prstGeom prst="rect">
            <a:avLst/>
          </a:prstGeom>
        </p:spPr>
        <p:txBody>
          <a:bodyPr vert="horz" lIns="91404" tIns="45702" rIns="91404" bIns="4570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04" tIns="45702" rIns="91404" bIns="45702" rtlCol="0"/>
          <a:lstStyle>
            <a:lvl1pPr algn="r">
              <a:defRPr sz="1200"/>
            </a:lvl1pPr>
          </a:lstStyle>
          <a:p>
            <a:fld id="{DB875BC2-C89F-46FE-9751-FDB55519674D}" type="datetimeFigureOut">
              <a:rPr kumimoji="1" lang="ja-JP" altLang="en-US" smtClean="0"/>
              <a:t>2021/3/31</a:t>
            </a:fld>
            <a:endParaRPr kumimoji="1" lang="ja-JP" altLang="en-US"/>
          </a:p>
        </p:txBody>
      </p:sp>
      <p:sp>
        <p:nvSpPr>
          <p:cNvPr id="4" name="フッター プレースホルダー 3"/>
          <p:cNvSpPr>
            <a:spLocks noGrp="1"/>
          </p:cNvSpPr>
          <p:nvPr>
            <p:ph type="ftr" sz="quarter" idx="2"/>
          </p:nvPr>
        </p:nvSpPr>
        <p:spPr>
          <a:xfrm>
            <a:off x="2" y="6397417"/>
            <a:ext cx="4275402" cy="336788"/>
          </a:xfrm>
          <a:prstGeom prst="rect">
            <a:avLst/>
          </a:prstGeom>
        </p:spPr>
        <p:txBody>
          <a:bodyPr vert="horz" lIns="91404" tIns="45702" rIns="91404" bIns="4570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04" tIns="45702" rIns="91404" bIns="45702"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04" tIns="45702" rIns="91404" bIns="45702"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2021/3/31</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角丸四角形 1">
            <a:extLst>
              <a:ext uri="{FF2B5EF4-FFF2-40B4-BE49-F238E27FC236}">
                <a16:creationId xmlns:a16="http://schemas.microsoft.com/office/drawing/2014/main" id="{E21E4E47-5578-4C4C-9504-6366FA4E2761}"/>
              </a:ext>
            </a:extLst>
          </p:cNvPr>
          <p:cNvSpPr/>
          <p:nvPr/>
        </p:nvSpPr>
        <p:spPr>
          <a:xfrm>
            <a:off x="59263" y="2383046"/>
            <a:ext cx="3888000" cy="84080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角丸四角形 5">
            <a:extLst>
              <a:ext uri="{FF2B5EF4-FFF2-40B4-BE49-F238E27FC236}">
                <a16:creationId xmlns:a16="http://schemas.microsoft.com/office/drawing/2014/main" id="{12A599C6-CFF2-41D9-9E18-9F234985F983}"/>
              </a:ext>
            </a:extLst>
          </p:cNvPr>
          <p:cNvSpPr/>
          <p:nvPr/>
        </p:nvSpPr>
        <p:spPr>
          <a:xfrm>
            <a:off x="59263" y="1073372"/>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5" name="表 114">
            <a:extLst>
              <a:ext uri="{FF2B5EF4-FFF2-40B4-BE49-F238E27FC236}">
                <a16:creationId xmlns:a16="http://schemas.microsoft.com/office/drawing/2014/main" id="{310DC4E5-5868-40A5-B8A8-278A51024AB2}"/>
              </a:ext>
            </a:extLst>
          </p:cNvPr>
          <p:cNvGraphicFramePr>
            <a:graphicFrameLocks noGrp="1"/>
          </p:cNvGraphicFramePr>
          <p:nvPr>
            <p:extLst>
              <p:ext uri="{D42A27DB-BD31-4B8C-83A1-F6EECF244321}">
                <p14:modId xmlns:p14="http://schemas.microsoft.com/office/powerpoint/2010/main" val="3987269976"/>
              </p:ext>
            </p:extLst>
          </p:nvPr>
        </p:nvGraphicFramePr>
        <p:xfrm>
          <a:off x="1918259" y="7188017"/>
          <a:ext cx="3297490" cy="1260882"/>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26088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61" name="角丸四角形 12">
            <a:extLst>
              <a:ext uri="{FF2B5EF4-FFF2-40B4-BE49-F238E27FC236}">
                <a16:creationId xmlns:a16="http://schemas.microsoft.com/office/drawing/2014/main" id="{F076E9E5-5719-45E5-B461-13BFDFC6821D}"/>
              </a:ext>
            </a:extLst>
          </p:cNvPr>
          <p:cNvSpPr/>
          <p:nvPr/>
        </p:nvSpPr>
        <p:spPr>
          <a:xfrm>
            <a:off x="15816" y="331279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0" name="角丸四角形 128">
            <a:extLst>
              <a:ext uri="{FF2B5EF4-FFF2-40B4-BE49-F238E27FC236}">
                <a16:creationId xmlns:a16="http://schemas.microsoft.com/office/drawing/2014/main" id="{95A0FFF4-7DB7-4AE3-AF24-6C8DB986078C}"/>
              </a:ext>
            </a:extLst>
          </p:cNvPr>
          <p:cNvSpPr/>
          <p:nvPr/>
        </p:nvSpPr>
        <p:spPr>
          <a:xfrm>
            <a:off x="1308466" y="1212085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77318"/>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rPr>
              <a:t>⑵初動対応フェーズ</a:t>
            </a:r>
            <a:endParaRPr lang="en-US" altLang="ja-JP" sz="1000" b="1" dirty="0">
              <a:latin typeface="Meiryo UI" panose="020B0604030504040204" pitchFamily="50" charset="-128"/>
              <a:ea typeface="Meiryo UI" panose="020B0604030504040204" pitchFamily="50" charset="-128"/>
            </a:endParaRPr>
          </a:p>
          <a:p>
            <a:pPr algn="ctr"/>
            <a:r>
              <a:rPr lang="ja-JP" altLang="en-US" sz="900" b="1" dirty="0">
                <a:latin typeface="Meiryo UI" panose="020B0604030504040204" pitchFamily="50" charset="-128"/>
                <a:ea typeface="Meiryo UI" panose="020B0604030504040204" pitchFamily="50" charset="-128"/>
              </a:rPr>
              <a:t>直後から</a:t>
            </a:r>
            <a:r>
              <a:rPr lang="en-US" altLang="ja-JP" sz="900" b="1" dirty="0">
                <a:latin typeface="Meiryo UI" panose="020B0604030504040204" pitchFamily="50" charset="-128"/>
                <a:ea typeface="Meiryo UI" panose="020B0604030504040204" pitchFamily="50" charset="-128"/>
              </a:rPr>
              <a:t>24</a:t>
            </a:r>
            <a:r>
              <a:rPr lang="ja-JP" altLang="en-US" sz="9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endPar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graphicFrame>
        <p:nvGraphicFramePr>
          <p:cNvPr id="104" name="表 103">
            <a:extLst>
              <a:ext uri="{FF2B5EF4-FFF2-40B4-BE49-F238E27FC236}">
                <a16:creationId xmlns:a16="http://schemas.microsoft.com/office/drawing/2014/main" id="{C9FB0381-C0A3-4952-844D-2DAF783FDA25}"/>
              </a:ext>
            </a:extLst>
          </p:cNvPr>
          <p:cNvGraphicFramePr>
            <a:graphicFrameLocks noGrp="1"/>
          </p:cNvGraphicFramePr>
          <p:nvPr>
            <p:extLst>
              <p:ext uri="{D42A27DB-BD31-4B8C-83A1-F6EECF244321}">
                <p14:modId xmlns:p14="http://schemas.microsoft.com/office/powerpoint/2010/main" val="1896371375"/>
              </p:ext>
            </p:extLst>
          </p:nvPr>
        </p:nvGraphicFramePr>
        <p:xfrm>
          <a:off x="1857449" y="10521466"/>
          <a:ext cx="8736607" cy="2521440"/>
        </p:xfrm>
        <a:graphic>
          <a:graphicData uri="http://schemas.openxmlformats.org/drawingml/2006/table">
            <a:tbl>
              <a:tblPr>
                <a:tableStyleId>{5C22544A-7EE6-4342-B048-85BDC9FD1C3A}</a:tableStyleId>
              </a:tblPr>
              <a:tblGrid>
                <a:gridCol w="1008069">
                  <a:extLst>
                    <a:ext uri="{9D8B030D-6E8A-4147-A177-3AD203B41FA5}">
                      <a16:colId xmlns:a16="http://schemas.microsoft.com/office/drawing/2014/main" val="20000"/>
                    </a:ext>
                  </a:extLst>
                </a:gridCol>
                <a:gridCol w="3360234">
                  <a:extLst>
                    <a:ext uri="{9D8B030D-6E8A-4147-A177-3AD203B41FA5}">
                      <a16:colId xmlns:a16="http://schemas.microsoft.com/office/drawing/2014/main" val="20001"/>
                    </a:ext>
                  </a:extLst>
                </a:gridCol>
                <a:gridCol w="1008069">
                  <a:extLst>
                    <a:ext uri="{9D8B030D-6E8A-4147-A177-3AD203B41FA5}">
                      <a16:colId xmlns:a16="http://schemas.microsoft.com/office/drawing/2014/main" val="582730005"/>
                    </a:ext>
                  </a:extLst>
                </a:gridCol>
                <a:gridCol w="3360235">
                  <a:extLst>
                    <a:ext uri="{9D8B030D-6E8A-4147-A177-3AD203B41FA5}">
                      <a16:colId xmlns:a16="http://schemas.microsoft.com/office/drawing/2014/main" val="1227967992"/>
                    </a:ext>
                  </a:extLst>
                </a:gridCol>
              </a:tblGrid>
              <a:tr h="37499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2669">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3">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ctr" defTabSz="2086126" rtl="0" eaLnBrk="1" latinLnBrk="0" hangingPunct="1"/>
                      <a:endParaRPr kumimoji="1" lang="zh-TW" altLang="en-US"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extLst>
                  <a:ext uri="{0D108BD9-81ED-4DB2-BD59-A6C34878D82A}">
                    <a16:rowId xmlns:a16="http://schemas.microsoft.com/office/drawing/2014/main" val="10001"/>
                  </a:ext>
                </a:extLst>
              </a:tr>
              <a:tr h="1508319">
                <a:tc>
                  <a:txBody>
                    <a:bodyPr/>
                    <a:lstStyle/>
                    <a:p>
                      <a:pPr algn="ctr"/>
                      <a:endParaRPr kumimoji="1" lang="ja-JP" altLang="en-US" sz="1000" dirty="0">
                        <a:solidFill>
                          <a:schemeClr val="tx1"/>
                        </a:solidFill>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l" defTabSz="2086126" rtl="0" eaLnBrk="1" latinLnBrk="0" hangingPunct="1"/>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3"/>
                  </a:ext>
                </a:extLst>
              </a:tr>
            </a:tbl>
          </a:graphicData>
        </a:graphic>
      </p:graphicFrame>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47701" y="11361946"/>
            <a:ext cx="1170608" cy="136060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2751297603"/>
              </p:ext>
            </p:extLst>
          </p:nvPr>
        </p:nvGraphicFramePr>
        <p:xfrm>
          <a:off x="612000" y="3922482"/>
          <a:ext cx="2484000" cy="770178"/>
        </p:xfrm>
        <a:graphic>
          <a:graphicData uri="http://schemas.openxmlformats.org/drawingml/2006/table">
            <a:tbl>
              <a:tblPr>
                <a:tableStyleId>{5C22544A-7EE6-4342-B048-85BDC9FD1C3A}</a:tableStyleId>
              </a:tblPr>
              <a:tblGrid>
                <a:gridCol w="972109">
                  <a:extLst>
                    <a:ext uri="{9D8B030D-6E8A-4147-A177-3AD203B41FA5}">
                      <a16:colId xmlns:a16="http://schemas.microsoft.com/office/drawing/2014/main" val="20000"/>
                    </a:ext>
                  </a:extLst>
                </a:gridCol>
                <a:gridCol w="1511891">
                  <a:extLst>
                    <a:ext uri="{9D8B030D-6E8A-4147-A177-3AD203B41FA5}">
                      <a16:colId xmlns:a16="http://schemas.microsoft.com/office/drawing/2014/main" val="20001"/>
                    </a:ext>
                  </a:extLst>
                </a:gridCol>
              </a:tblGrid>
              <a:tr h="3384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9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7042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3143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1576628237"/>
              </p:ext>
            </p:extLst>
          </p:nvPr>
        </p:nvGraphicFramePr>
        <p:xfrm>
          <a:off x="612000" y="4956445"/>
          <a:ext cx="2484000" cy="1879407"/>
        </p:xfrm>
        <a:graphic>
          <a:graphicData uri="http://schemas.openxmlformats.org/drawingml/2006/table">
            <a:tbl>
              <a:tblPr>
                <a:tableStyleId>{5940675A-B579-460E-94D1-54222C63F5DA}</a:tableStyleId>
              </a:tblPr>
              <a:tblGrid>
                <a:gridCol w="269939">
                  <a:extLst>
                    <a:ext uri="{9D8B030D-6E8A-4147-A177-3AD203B41FA5}">
                      <a16:colId xmlns:a16="http://schemas.microsoft.com/office/drawing/2014/main" val="4226176217"/>
                    </a:ext>
                  </a:extLst>
                </a:gridCol>
                <a:gridCol w="2214061">
                  <a:extLst>
                    <a:ext uri="{9D8B030D-6E8A-4147-A177-3AD203B41FA5}">
                      <a16:colId xmlns:a16="http://schemas.microsoft.com/office/drawing/2014/main" val="3916357930"/>
                    </a:ext>
                  </a:extLst>
                </a:gridCol>
              </a:tblGrid>
              <a:tr h="0">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（来店中のお客様状況・閉店作業進捗等）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733517"/>
            <a:ext cx="360000" cy="3096836"/>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702650"/>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3136563247"/>
              </p:ext>
            </p:extLst>
          </p:nvPr>
        </p:nvGraphicFramePr>
        <p:xfrm>
          <a:off x="1908855" y="8864691"/>
          <a:ext cx="3297491" cy="118584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1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1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①帰宅指示後は以下の手順で対応する。</a:t>
            </a:r>
          </a:p>
        </p:txBody>
      </p:sp>
      <p:graphicFrame>
        <p:nvGraphicFramePr>
          <p:cNvPr id="117" name="表 116">
            <a:extLst>
              <a:ext uri="{FF2B5EF4-FFF2-40B4-BE49-F238E27FC236}">
                <a16:creationId xmlns:a16="http://schemas.microsoft.com/office/drawing/2014/main" id="{FCDC9E0C-FA01-43FE-87DC-4CA822BFDFAF}"/>
              </a:ext>
            </a:extLst>
          </p:cNvPr>
          <p:cNvGraphicFramePr>
            <a:graphicFrameLocks noGrp="1"/>
          </p:cNvGraphicFramePr>
          <p:nvPr>
            <p:extLst>
              <p:ext uri="{D42A27DB-BD31-4B8C-83A1-F6EECF244321}">
                <p14:modId xmlns:p14="http://schemas.microsoft.com/office/powerpoint/2010/main" val="3252862203"/>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3702162402"/>
              </p:ext>
            </p:extLst>
          </p:nvPr>
        </p:nvGraphicFramePr>
        <p:xfrm>
          <a:off x="5357169" y="9647501"/>
          <a:ext cx="5063478" cy="418342"/>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418342">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graphicFrame>
        <p:nvGraphicFramePr>
          <p:cNvPr id="107" name="表 106">
            <a:extLst>
              <a:ext uri="{FF2B5EF4-FFF2-40B4-BE49-F238E27FC236}">
                <a16:creationId xmlns:a16="http://schemas.microsoft.com/office/drawing/2014/main" id="{E8B21BC8-8CDB-4FC4-8459-DA7322A71036}"/>
              </a:ext>
            </a:extLst>
          </p:cNvPr>
          <p:cNvGraphicFramePr>
            <a:graphicFrameLocks noGrp="1"/>
          </p:cNvGraphicFramePr>
          <p:nvPr>
            <p:extLst>
              <p:ext uri="{D42A27DB-BD31-4B8C-83A1-F6EECF244321}">
                <p14:modId xmlns:p14="http://schemas.microsoft.com/office/powerpoint/2010/main" val="139707319"/>
              </p:ext>
            </p:extLst>
          </p:nvPr>
        </p:nvGraphicFramePr>
        <p:xfrm>
          <a:off x="90000" y="1342800"/>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3578138594"/>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3793292923"/>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1669639859"/>
              </p:ext>
            </p:extLst>
          </p:nvPr>
        </p:nvGraphicFramePr>
        <p:xfrm>
          <a:off x="90000" y="2481237"/>
          <a:ext cx="3820056" cy="640080"/>
        </p:xfrm>
        <a:graphic>
          <a:graphicData uri="http://schemas.openxmlformats.org/drawingml/2006/table">
            <a:tbl>
              <a:tblPr firstRow="1" bandRow="1">
                <a:tableStyleId>{5940675A-B579-460E-94D1-54222C63F5DA}</a:tableStyleId>
              </a:tblPr>
              <a:tblGrid>
                <a:gridCol w="1005529">
                  <a:extLst>
                    <a:ext uri="{9D8B030D-6E8A-4147-A177-3AD203B41FA5}">
                      <a16:colId xmlns:a16="http://schemas.microsoft.com/office/drawing/2014/main" val="2786619371"/>
                    </a:ext>
                  </a:extLst>
                </a:gridCol>
                <a:gridCol w="2814527">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3868538333"/>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4215105977"/>
              </p:ext>
            </p:extLst>
          </p:nvPr>
        </p:nvGraphicFramePr>
        <p:xfrm>
          <a:off x="5125362" y="13465918"/>
          <a:ext cx="5275305"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310125">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　　月末までに対応する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sp>
        <p:nvSpPr>
          <p:cNvPr id="71" name="角丸四角形 6">
            <a:extLst>
              <a:ext uri="{FF2B5EF4-FFF2-40B4-BE49-F238E27FC236}">
                <a16:creationId xmlns:a16="http://schemas.microsoft.com/office/drawing/2014/main" id="{15E8D9BB-85C1-4779-AE8F-29EFE1B8CFBB}"/>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汎用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72" name="テキスト ボックス 71">
            <a:extLst>
              <a:ext uri="{FF2B5EF4-FFF2-40B4-BE49-F238E27FC236}">
                <a16:creationId xmlns:a16="http://schemas.microsoft.com/office/drawing/2014/main" id="{C7916D84-E99D-4A14-AD52-69672BF64B7C}"/>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3" name="図 72" descr="テキスト&#10;&#10;自動的に生成された説明">
            <a:extLst>
              <a:ext uri="{FF2B5EF4-FFF2-40B4-BE49-F238E27FC236}">
                <a16:creationId xmlns:a16="http://schemas.microsoft.com/office/drawing/2014/main" id="{4C5F6084-52F4-446A-A181-43F44E11A0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74" name="角丸四角形 10">
            <a:extLst>
              <a:ext uri="{FF2B5EF4-FFF2-40B4-BE49-F238E27FC236}">
                <a16:creationId xmlns:a16="http://schemas.microsoft.com/office/drawing/2014/main" id="{8B2D2F4D-3B69-4A6C-B39D-D73C493208BC}"/>
              </a:ext>
            </a:extLst>
          </p:cNvPr>
          <p:cNvSpPr/>
          <p:nvPr/>
        </p:nvSpPr>
        <p:spPr>
          <a:xfrm>
            <a:off x="3194624" y="5643131"/>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10">
            <a:extLst>
              <a:ext uri="{FF2B5EF4-FFF2-40B4-BE49-F238E27FC236}">
                <a16:creationId xmlns:a16="http://schemas.microsoft.com/office/drawing/2014/main" id="{2FF4DD35-1FEA-468F-A672-51887B1C12DE}"/>
              </a:ext>
            </a:extLst>
          </p:cNvPr>
          <p:cNvSpPr/>
          <p:nvPr/>
        </p:nvSpPr>
        <p:spPr>
          <a:xfrm>
            <a:off x="3186460" y="3670793"/>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0" name="表 79">
            <a:extLst>
              <a:ext uri="{FF2B5EF4-FFF2-40B4-BE49-F238E27FC236}">
                <a16:creationId xmlns:a16="http://schemas.microsoft.com/office/drawing/2014/main" id="{1C197A01-DAD8-4819-9368-169353EF0D79}"/>
              </a:ext>
            </a:extLst>
          </p:cNvPr>
          <p:cNvGraphicFramePr>
            <a:graphicFrameLocks noGrp="1"/>
          </p:cNvGraphicFramePr>
          <p:nvPr>
            <p:extLst>
              <p:ext uri="{D42A27DB-BD31-4B8C-83A1-F6EECF244321}">
                <p14:modId xmlns:p14="http://schemas.microsoft.com/office/powerpoint/2010/main" val="3877547139"/>
              </p:ext>
            </p:extLst>
          </p:nvPr>
        </p:nvGraphicFramePr>
        <p:xfrm>
          <a:off x="3651843" y="5859239"/>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87" name="角丸四角形 25">
            <a:extLst>
              <a:ext uri="{FF2B5EF4-FFF2-40B4-BE49-F238E27FC236}">
                <a16:creationId xmlns:a16="http://schemas.microsoft.com/office/drawing/2014/main" id="{9A7ED682-E218-4E73-9D51-B9FD891D5F3E}"/>
              </a:ext>
            </a:extLst>
          </p:cNvPr>
          <p:cNvSpPr/>
          <p:nvPr/>
        </p:nvSpPr>
        <p:spPr>
          <a:xfrm>
            <a:off x="3647905" y="5592155"/>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1" name="角丸四角形 56">
            <a:extLst>
              <a:ext uri="{FF2B5EF4-FFF2-40B4-BE49-F238E27FC236}">
                <a16:creationId xmlns:a16="http://schemas.microsoft.com/office/drawing/2014/main" id="{03263300-CAB7-4A95-B9A6-AA1F3DB9D1DB}"/>
              </a:ext>
            </a:extLst>
          </p:cNvPr>
          <p:cNvSpPr/>
          <p:nvPr/>
        </p:nvSpPr>
        <p:spPr>
          <a:xfrm>
            <a:off x="3279838" y="3683372"/>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9" name="表 108">
            <a:extLst>
              <a:ext uri="{FF2B5EF4-FFF2-40B4-BE49-F238E27FC236}">
                <a16:creationId xmlns:a16="http://schemas.microsoft.com/office/drawing/2014/main" id="{D90BCB5E-7E5E-41FB-90C7-4D9E60CD179B}"/>
              </a:ext>
            </a:extLst>
          </p:cNvPr>
          <p:cNvGraphicFramePr>
            <a:graphicFrameLocks noGrp="1"/>
          </p:cNvGraphicFramePr>
          <p:nvPr>
            <p:extLst>
              <p:ext uri="{D42A27DB-BD31-4B8C-83A1-F6EECF244321}">
                <p14:modId xmlns:p14="http://schemas.microsoft.com/office/powerpoint/2010/main" val="233939857"/>
              </p:ext>
            </p:extLst>
          </p:nvPr>
        </p:nvGraphicFramePr>
        <p:xfrm>
          <a:off x="3649387" y="6430007"/>
          <a:ext cx="6756563" cy="376800"/>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301969">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110" name="角丸四角形 25">
            <a:extLst>
              <a:ext uri="{FF2B5EF4-FFF2-40B4-BE49-F238E27FC236}">
                <a16:creationId xmlns:a16="http://schemas.microsoft.com/office/drawing/2014/main" id="{744EBBA6-66F8-4047-82FB-6E3E09DC3C71}"/>
              </a:ext>
            </a:extLst>
          </p:cNvPr>
          <p:cNvSpPr/>
          <p:nvPr/>
        </p:nvSpPr>
        <p:spPr>
          <a:xfrm>
            <a:off x="3648577" y="6202717"/>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5" name="表 124">
            <a:extLst>
              <a:ext uri="{FF2B5EF4-FFF2-40B4-BE49-F238E27FC236}">
                <a16:creationId xmlns:a16="http://schemas.microsoft.com/office/drawing/2014/main" id="{3D4D25F8-C3C7-4B18-A67A-C7617EBC35E3}"/>
              </a:ext>
            </a:extLst>
          </p:cNvPr>
          <p:cNvGraphicFramePr>
            <a:graphicFrameLocks noGrp="1"/>
          </p:cNvGraphicFramePr>
          <p:nvPr>
            <p:extLst>
              <p:ext uri="{D42A27DB-BD31-4B8C-83A1-F6EECF244321}">
                <p14:modId xmlns:p14="http://schemas.microsoft.com/office/powerpoint/2010/main" val="4004080848"/>
              </p:ext>
            </p:extLst>
          </p:nvPr>
        </p:nvGraphicFramePr>
        <p:xfrm>
          <a:off x="3647906" y="3903841"/>
          <a:ext cx="3338191" cy="694892"/>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営業方針の周知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0333625"/>
                  </a:ext>
                </a:extLst>
              </a:tr>
            </a:tbl>
          </a:graphicData>
        </a:graphic>
      </p:graphicFrame>
      <p:sp>
        <p:nvSpPr>
          <p:cNvPr id="126" name="角丸四角形 25">
            <a:extLst>
              <a:ext uri="{FF2B5EF4-FFF2-40B4-BE49-F238E27FC236}">
                <a16:creationId xmlns:a16="http://schemas.microsoft.com/office/drawing/2014/main" id="{FBDAF3FE-8B36-4FB6-A262-EEE310F8535C}"/>
              </a:ext>
            </a:extLst>
          </p:cNvPr>
          <p:cNvSpPr/>
          <p:nvPr/>
        </p:nvSpPr>
        <p:spPr>
          <a:xfrm>
            <a:off x="3647905" y="3651784"/>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graphicFrame>
        <p:nvGraphicFramePr>
          <p:cNvPr id="127" name="表 126">
            <a:extLst>
              <a:ext uri="{FF2B5EF4-FFF2-40B4-BE49-F238E27FC236}">
                <a16:creationId xmlns:a16="http://schemas.microsoft.com/office/drawing/2014/main" id="{AB912DD7-E0F0-4724-9B4C-61A59FF08F92}"/>
              </a:ext>
            </a:extLst>
          </p:cNvPr>
          <p:cNvGraphicFramePr>
            <a:graphicFrameLocks noGrp="1"/>
          </p:cNvGraphicFramePr>
          <p:nvPr>
            <p:extLst>
              <p:ext uri="{D42A27DB-BD31-4B8C-83A1-F6EECF244321}">
                <p14:modId xmlns:p14="http://schemas.microsoft.com/office/powerpoint/2010/main" val="1614909336"/>
              </p:ext>
            </p:extLst>
          </p:nvPr>
        </p:nvGraphicFramePr>
        <p:xfrm>
          <a:off x="3647906" y="4899072"/>
          <a:ext cx="3338191" cy="681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7035">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31" name="角丸四角形 25">
            <a:extLst>
              <a:ext uri="{FF2B5EF4-FFF2-40B4-BE49-F238E27FC236}">
                <a16:creationId xmlns:a16="http://schemas.microsoft.com/office/drawing/2014/main" id="{B65F544C-E1F6-408A-8977-BE12FA199F42}"/>
              </a:ext>
            </a:extLst>
          </p:cNvPr>
          <p:cNvSpPr/>
          <p:nvPr/>
        </p:nvSpPr>
        <p:spPr>
          <a:xfrm>
            <a:off x="3647907" y="4672996"/>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graphicFrame>
        <p:nvGraphicFramePr>
          <p:cNvPr id="132" name="表 131">
            <a:extLst>
              <a:ext uri="{FF2B5EF4-FFF2-40B4-BE49-F238E27FC236}">
                <a16:creationId xmlns:a16="http://schemas.microsoft.com/office/drawing/2014/main" id="{5C39FCF4-E3BB-43A7-A485-6CFF4C77ACC8}"/>
              </a:ext>
            </a:extLst>
          </p:cNvPr>
          <p:cNvGraphicFramePr>
            <a:graphicFrameLocks noGrp="1"/>
          </p:cNvGraphicFramePr>
          <p:nvPr>
            <p:extLst>
              <p:ext uri="{D42A27DB-BD31-4B8C-83A1-F6EECF244321}">
                <p14:modId xmlns:p14="http://schemas.microsoft.com/office/powerpoint/2010/main" val="4202051215"/>
              </p:ext>
            </p:extLst>
          </p:nvPr>
        </p:nvGraphicFramePr>
        <p:xfrm>
          <a:off x="7082456" y="3886745"/>
          <a:ext cx="3338191" cy="376800"/>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0">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33" name="角丸四角形 25">
            <a:extLst>
              <a:ext uri="{FF2B5EF4-FFF2-40B4-BE49-F238E27FC236}">
                <a16:creationId xmlns:a16="http://schemas.microsoft.com/office/drawing/2014/main" id="{13FD670B-34A4-40DD-9C74-5CAFC668E7BA}"/>
              </a:ext>
            </a:extLst>
          </p:cNvPr>
          <p:cNvSpPr/>
          <p:nvPr/>
        </p:nvSpPr>
        <p:spPr>
          <a:xfrm>
            <a:off x="7082457" y="3634688"/>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135" name="表 134">
            <a:extLst>
              <a:ext uri="{FF2B5EF4-FFF2-40B4-BE49-F238E27FC236}">
                <a16:creationId xmlns:a16="http://schemas.microsoft.com/office/drawing/2014/main" id="{B183019A-155C-45D4-B6E3-7A2464901BE9}"/>
              </a:ext>
            </a:extLst>
          </p:cNvPr>
          <p:cNvGraphicFramePr>
            <a:graphicFrameLocks noGrp="1"/>
          </p:cNvGraphicFramePr>
          <p:nvPr>
            <p:extLst>
              <p:ext uri="{D42A27DB-BD31-4B8C-83A1-F6EECF244321}">
                <p14:modId xmlns:p14="http://schemas.microsoft.com/office/powerpoint/2010/main" val="4025161661"/>
              </p:ext>
            </p:extLst>
          </p:nvPr>
        </p:nvGraphicFramePr>
        <p:xfrm>
          <a:off x="7072088" y="4539182"/>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36" name="角丸四角形 25">
            <a:extLst>
              <a:ext uri="{FF2B5EF4-FFF2-40B4-BE49-F238E27FC236}">
                <a16:creationId xmlns:a16="http://schemas.microsoft.com/office/drawing/2014/main" id="{EBAB3D0E-FDBB-4592-9BBD-D3640142E94C}"/>
              </a:ext>
            </a:extLst>
          </p:cNvPr>
          <p:cNvSpPr/>
          <p:nvPr/>
        </p:nvSpPr>
        <p:spPr>
          <a:xfrm>
            <a:off x="7071907" y="4287125"/>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137" name="表 136">
            <a:extLst>
              <a:ext uri="{FF2B5EF4-FFF2-40B4-BE49-F238E27FC236}">
                <a16:creationId xmlns:a16="http://schemas.microsoft.com/office/drawing/2014/main" id="{71E95752-8B77-4B25-A8CF-2D67F7AA7954}"/>
              </a:ext>
            </a:extLst>
          </p:cNvPr>
          <p:cNvGraphicFramePr>
            <a:graphicFrameLocks noGrp="1"/>
          </p:cNvGraphicFramePr>
          <p:nvPr>
            <p:extLst>
              <p:ext uri="{D42A27DB-BD31-4B8C-83A1-F6EECF244321}">
                <p14:modId xmlns:p14="http://schemas.microsoft.com/office/powerpoint/2010/main" val="1133170941"/>
              </p:ext>
            </p:extLst>
          </p:nvPr>
        </p:nvGraphicFramePr>
        <p:xfrm>
          <a:off x="7072088" y="5181406"/>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38" name="角丸四角形 25">
            <a:extLst>
              <a:ext uri="{FF2B5EF4-FFF2-40B4-BE49-F238E27FC236}">
                <a16:creationId xmlns:a16="http://schemas.microsoft.com/office/drawing/2014/main" id="{7653A1CE-E5CE-437B-B62B-15AAFED9345D}"/>
              </a:ext>
            </a:extLst>
          </p:cNvPr>
          <p:cNvSpPr/>
          <p:nvPr/>
        </p:nvSpPr>
        <p:spPr>
          <a:xfrm>
            <a:off x="7065122" y="4929349"/>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sp>
        <p:nvSpPr>
          <p:cNvPr id="140" name="角丸四角形 56">
            <a:extLst>
              <a:ext uri="{FF2B5EF4-FFF2-40B4-BE49-F238E27FC236}">
                <a16:creationId xmlns:a16="http://schemas.microsoft.com/office/drawing/2014/main" id="{AB902CBA-6D94-46AC-BCED-D4423F6EF1EE}"/>
              </a:ext>
            </a:extLst>
          </p:cNvPr>
          <p:cNvSpPr/>
          <p:nvPr/>
        </p:nvSpPr>
        <p:spPr>
          <a:xfrm>
            <a:off x="3278582" y="5790829"/>
            <a:ext cx="252000" cy="981088"/>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角丸四角形 120">
            <a:extLst>
              <a:ext uri="{FF2B5EF4-FFF2-40B4-BE49-F238E27FC236}">
                <a16:creationId xmlns:a16="http://schemas.microsoft.com/office/drawing/2014/main" id="{2CD54ABF-1726-4B0C-91C0-185D388CC5E8}"/>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5058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本社</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○○本社</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○○県○○市○○１ー２－３○○ビル〇階</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○○小学校</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○○県○○市○○４ー５－６○○ビル〇階</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○○公園</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3</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○○県○○市○○７ー８－９○○ビル〇階</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○○公園</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4</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○○県○○市○○７ー８－９○○ビル〇階</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○○公園</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5.0m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5</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○○営業所</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○○県○○市○○７ー８－９○○ビル〇階</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○○小学校</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0.5</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0.5</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6</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工場</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○○工場</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○○県○○市○○１ー２－３○○</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○○小学校</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0.5</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7</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工場</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○○工場</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○○県○○市○○１ー２－３○○</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○○小学校</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○○川</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0.5</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0.5</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3.0m</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extLst>
              <p:ext uri="{D42A27DB-BD31-4B8C-83A1-F6EECF244321}">
                <p14:modId xmlns:p14="http://schemas.microsoft.com/office/powerpoint/2010/main" val="2565755084"/>
              </p:ext>
            </p:extLst>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地すべり区域下端から、地すべり地塊の長さに相当する距離（２５０ｍを越える場合は２５０ｍ）の範囲内の区域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598961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2092</Words>
  <Application>Microsoft Office PowerPoint</Application>
  <PresentationFormat>ユーザー設定</PresentationFormat>
  <Paragraphs>292</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2020-10-20T11:00:19Z</dcterms:created>
  <dcterms:modified xsi:type="dcterms:W3CDTF">2021-03-31T02:36:34Z</dcterms:modified>
</cp:coreProperties>
</file>