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7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67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16A8D-B9F1-457E-B299-A4A7BF6C4D43}" type="datetimeFigureOut">
              <a:rPr kumimoji="1" lang="ja-JP" altLang="en-US" smtClean="0"/>
              <a:t>2022/3/17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FF1A1-84CB-42BC-A4C9-E0C22F3A1F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6386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16A8D-B9F1-457E-B299-A4A7BF6C4D43}" type="datetimeFigureOut">
              <a:rPr kumimoji="1" lang="ja-JP" altLang="en-US" smtClean="0"/>
              <a:t>2022/3/17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FF1A1-84CB-42BC-A4C9-E0C22F3A1F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8661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16A8D-B9F1-457E-B299-A4A7BF6C4D43}" type="datetimeFigureOut">
              <a:rPr kumimoji="1" lang="ja-JP" altLang="en-US" smtClean="0"/>
              <a:t>2022/3/17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FF1A1-84CB-42BC-A4C9-E0C22F3A1F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612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16A8D-B9F1-457E-B299-A4A7BF6C4D43}" type="datetimeFigureOut">
              <a:rPr kumimoji="1" lang="ja-JP" altLang="en-US" smtClean="0"/>
              <a:t>2022/3/17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FF1A1-84CB-42BC-A4C9-E0C22F3A1F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8279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16A8D-B9F1-457E-B299-A4A7BF6C4D43}" type="datetimeFigureOut">
              <a:rPr kumimoji="1" lang="ja-JP" altLang="en-US" smtClean="0"/>
              <a:t>2022/3/17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FF1A1-84CB-42BC-A4C9-E0C22F3A1F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514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16A8D-B9F1-457E-B299-A4A7BF6C4D43}" type="datetimeFigureOut">
              <a:rPr kumimoji="1" lang="ja-JP" altLang="en-US" smtClean="0"/>
              <a:t>2022/3/17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FF1A1-84CB-42BC-A4C9-E0C22F3A1F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7546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16A8D-B9F1-457E-B299-A4A7BF6C4D43}" type="datetimeFigureOut">
              <a:rPr kumimoji="1" lang="ja-JP" altLang="en-US" smtClean="0"/>
              <a:t>2022/3/17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FF1A1-84CB-42BC-A4C9-E0C22F3A1F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5307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16A8D-B9F1-457E-B299-A4A7BF6C4D43}" type="datetimeFigureOut">
              <a:rPr kumimoji="1" lang="ja-JP" altLang="en-US" smtClean="0"/>
              <a:t>2022/3/17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FF1A1-84CB-42BC-A4C9-E0C22F3A1F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3333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16A8D-B9F1-457E-B299-A4A7BF6C4D43}" type="datetimeFigureOut">
              <a:rPr kumimoji="1" lang="ja-JP" altLang="en-US" smtClean="0"/>
              <a:t>2022/3/17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FF1A1-84CB-42BC-A4C9-E0C22F3A1F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0136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16A8D-B9F1-457E-B299-A4A7BF6C4D43}" type="datetimeFigureOut">
              <a:rPr kumimoji="1" lang="ja-JP" altLang="en-US" smtClean="0"/>
              <a:t>2022/3/17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FF1A1-84CB-42BC-A4C9-E0C22F3A1F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3224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16A8D-B9F1-457E-B299-A4A7BF6C4D43}" type="datetimeFigureOut">
              <a:rPr kumimoji="1" lang="ja-JP" altLang="en-US" smtClean="0"/>
              <a:t>2022/3/17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FF1A1-84CB-42BC-A4C9-E0C22F3A1F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699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116A8D-B9F1-457E-B299-A4A7BF6C4D43}" type="datetimeFigureOut">
              <a:rPr kumimoji="1" lang="ja-JP" altLang="en-US" smtClean="0"/>
              <a:t>2022/3/17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8FF1A1-84CB-42BC-A4C9-E0C22F3A1F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2645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47338" y="207255"/>
            <a:ext cx="8656820" cy="650828"/>
          </a:xfrm>
          <a:solidFill>
            <a:srgbClr val="0066FF"/>
          </a:solidFill>
        </p:spPr>
        <p:txBody>
          <a:bodyPr>
            <a:normAutofit/>
          </a:bodyPr>
          <a:lstStyle/>
          <a:p>
            <a:pPr algn="ctr"/>
            <a:r>
              <a:rPr lang="en-US" altLang="ja-JP" sz="2850" dirty="0">
                <a:solidFill>
                  <a:schemeClr val="bg1"/>
                </a:solidFill>
                <a:latin typeface="+mn-ea"/>
                <a:ea typeface="+mn-ea"/>
              </a:rPr>
              <a:t>CO</a:t>
            </a:r>
            <a:r>
              <a:rPr lang="en-US" altLang="ja-JP" sz="2850" baseline="-25000" dirty="0">
                <a:solidFill>
                  <a:schemeClr val="bg1"/>
                </a:solidFill>
                <a:latin typeface="+mn-ea"/>
                <a:ea typeface="+mn-ea"/>
              </a:rPr>
              <a:t>2</a:t>
            </a:r>
            <a:r>
              <a:rPr lang="ja-JP" altLang="en-US" sz="2850" dirty="0">
                <a:solidFill>
                  <a:schemeClr val="bg1"/>
                </a:solidFill>
                <a:latin typeface="+mn-ea"/>
                <a:ea typeface="+mn-ea"/>
              </a:rPr>
              <a:t>ネットゼロに向け　　アイドリング</a:t>
            </a:r>
            <a:r>
              <a:rPr lang="en-US" altLang="ja-JP" sz="2850" dirty="0">
                <a:solidFill>
                  <a:schemeClr val="bg1"/>
                </a:solidFill>
                <a:latin typeface="+mn-ea"/>
                <a:ea typeface="+mn-ea"/>
              </a:rPr>
              <a:t>STOP</a:t>
            </a:r>
            <a:r>
              <a:rPr lang="ja-JP" altLang="en-US" sz="2850" dirty="0">
                <a:solidFill>
                  <a:schemeClr val="bg1"/>
                </a:solidFill>
                <a:latin typeface="+mn-ea"/>
                <a:ea typeface="+mn-ea"/>
              </a:rPr>
              <a:t>！</a:t>
            </a:r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28" y="2786207"/>
            <a:ext cx="8778240" cy="6583680"/>
          </a:xfr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91" y="1231828"/>
            <a:ext cx="8232458" cy="3252026"/>
          </a:xfrm>
          <a:prstGeom prst="rect">
            <a:avLst/>
          </a:prstGeom>
        </p:spPr>
      </p:pic>
      <p:sp>
        <p:nvSpPr>
          <p:cNvPr id="6" name="正方形/長方形 5"/>
          <p:cNvSpPr/>
          <p:nvPr/>
        </p:nvSpPr>
        <p:spPr>
          <a:xfrm>
            <a:off x="305867" y="4727495"/>
            <a:ext cx="852936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350" dirty="0">
                <a:latin typeface="+mn-ea"/>
              </a:rPr>
              <a:t>　アイドリング・ストップは、周辺環境の保全と、温室効果ガスの排出削減のため、「滋賀県</a:t>
            </a:r>
            <a:r>
              <a:rPr lang="en-US" altLang="ja-JP" sz="1350" dirty="0">
                <a:latin typeface="+mn-ea"/>
              </a:rPr>
              <a:t>CO</a:t>
            </a:r>
            <a:r>
              <a:rPr lang="en-US" altLang="ja-JP" sz="1350" baseline="-25000" dirty="0">
                <a:latin typeface="+mn-ea"/>
              </a:rPr>
              <a:t>2</a:t>
            </a:r>
            <a:r>
              <a:rPr lang="ja-JP" altLang="en-US" sz="1350" dirty="0">
                <a:latin typeface="+mn-ea"/>
              </a:rPr>
              <a:t>ネットゼロ社会づくりの推進に関する条例」で定められています。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5744474" y="5472542"/>
            <a:ext cx="2781531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350" u="sng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管理者名　　　　　　　　　　　</a:t>
            </a:r>
          </a:p>
        </p:txBody>
      </p:sp>
    </p:spTree>
    <p:extLst>
      <p:ext uri="{BB962C8B-B14F-4D97-AF65-F5344CB8AC3E}">
        <p14:creationId xmlns:p14="http://schemas.microsoft.com/office/powerpoint/2010/main" val="408773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5</Words>
  <Application>Microsoft Office PowerPoint</Application>
  <PresentationFormat>画面に合わせる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ＭＳ Ｐゴシック</vt:lpstr>
      <vt:lpstr>ＭＳ 明朝</vt:lpstr>
      <vt:lpstr>Arial</vt:lpstr>
      <vt:lpstr>Calibri</vt:lpstr>
      <vt:lpstr>Calibri Light</vt:lpstr>
      <vt:lpstr>Office テーマ</vt:lpstr>
      <vt:lpstr>CO2ネットゼロに向け　　アイドリングSTOP！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CO2ネットゼロに向け　　アイドリングSTOP！</dc:title>
  <dc:creator>廣田　大輔</dc:creator>
  <cp:lastModifiedBy>廣田　大輔</cp:lastModifiedBy>
  <cp:revision>6</cp:revision>
  <cp:lastPrinted>2022-03-17T02:36:42Z</cp:lastPrinted>
  <dcterms:created xsi:type="dcterms:W3CDTF">2022-03-17T02:29:39Z</dcterms:created>
  <dcterms:modified xsi:type="dcterms:W3CDTF">2022-03-17T02:51:39Z</dcterms:modified>
</cp:coreProperties>
</file>