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</p:sldIdLst>
  <p:sldSz cx="6858000" cy="9906000" type="A4"/>
  <p:notesSz cx="7102475" cy="102330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308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CA837-395F-4251-BDA1-AA211309DAB5}" type="datetimeFigureOut">
              <a:rPr kumimoji="1" lang="ja-JP" altLang="en-US" smtClean="0"/>
              <a:t>2025/7/8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51A21-5BEF-4405-9071-5B9BF07A38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4166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CA837-395F-4251-BDA1-AA211309DAB5}" type="datetimeFigureOut">
              <a:rPr kumimoji="1" lang="ja-JP" altLang="en-US" smtClean="0"/>
              <a:t>2025/7/8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51A21-5BEF-4405-9071-5B9BF07A38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5329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CA837-395F-4251-BDA1-AA211309DAB5}" type="datetimeFigureOut">
              <a:rPr kumimoji="1" lang="ja-JP" altLang="en-US" smtClean="0"/>
              <a:t>2025/7/8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51A21-5BEF-4405-9071-5B9BF07A38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6294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CA837-395F-4251-BDA1-AA211309DAB5}" type="datetimeFigureOut">
              <a:rPr kumimoji="1" lang="ja-JP" altLang="en-US" smtClean="0"/>
              <a:t>2025/7/8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51A21-5BEF-4405-9071-5B9BF07A38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4901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CA837-395F-4251-BDA1-AA211309DAB5}" type="datetimeFigureOut">
              <a:rPr kumimoji="1" lang="ja-JP" altLang="en-US" smtClean="0"/>
              <a:t>2025/7/8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51A21-5BEF-4405-9071-5B9BF07A38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9976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CA837-395F-4251-BDA1-AA211309DAB5}" type="datetimeFigureOut">
              <a:rPr kumimoji="1" lang="ja-JP" altLang="en-US" smtClean="0"/>
              <a:t>2025/7/8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51A21-5BEF-4405-9071-5B9BF07A38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9964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CA837-395F-4251-BDA1-AA211309DAB5}" type="datetimeFigureOut">
              <a:rPr kumimoji="1" lang="ja-JP" altLang="en-US" smtClean="0"/>
              <a:t>2025/7/8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51A21-5BEF-4405-9071-5B9BF07A38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2850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CA837-395F-4251-BDA1-AA211309DAB5}" type="datetimeFigureOut">
              <a:rPr kumimoji="1" lang="ja-JP" altLang="en-US" smtClean="0"/>
              <a:t>2025/7/8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51A21-5BEF-4405-9071-5B9BF07A38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9418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CA837-395F-4251-BDA1-AA211309DAB5}" type="datetimeFigureOut">
              <a:rPr kumimoji="1" lang="ja-JP" altLang="en-US" smtClean="0"/>
              <a:t>2025/7/8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51A21-5BEF-4405-9071-5B9BF07A38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4613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CA837-395F-4251-BDA1-AA211309DAB5}" type="datetimeFigureOut">
              <a:rPr kumimoji="1" lang="ja-JP" altLang="en-US" smtClean="0"/>
              <a:t>2025/7/8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51A21-5BEF-4405-9071-5B9BF07A38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0928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CA837-395F-4251-BDA1-AA211309DAB5}" type="datetimeFigureOut">
              <a:rPr kumimoji="1" lang="ja-JP" altLang="en-US" smtClean="0"/>
              <a:t>2025/7/8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51A21-5BEF-4405-9071-5B9BF07A38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6886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CA837-395F-4251-BDA1-AA211309DAB5}" type="datetimeFigureOut">
              <a:rPr kumimoji="1" lang="ja-JP" altLang="en-US" smtClean="0"/>
              <a:t>2025/7/8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451A21-5BEF-4405-9071-5B9BF07A38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3028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966195C7-44E0-4705-A544-443857AF2F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2216" y="304799"/>
            <a:ext cx="1413568" cy="1502667"/>
          </a:xfrm>
          <a:prstGeom prst="rect">
            <a:avLst/>
          </a:prstGeom>
        </p:spPr>
      </p:pic>
      <p:sp>
        <p:nvSpPr>
          <p:cNvPr id="5" name="タイトル 1">
            <a:extLst>
              <a:ext uri="{FF2B5EF4-FFF2-40B4-BE49-F238E27FC236}">
                <a16:creationId xmlns:a16="http://schemas.microsoft.com/office/drawing/2014/main" id="{4967F614-3B6E-4590-A1E6-BC8C2460AA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3366" y="1890080"/>
            <a:ext cx="5829300" cy="646292"/>
          </a:xfrm>
        </p:spPr>
        <p:txBody>
          <a:bodyPr lIns="0" tIns="0" rIns="0" bIns="0" anchor="ctr" anchorCtr="0">
            <a:normAutofit/>
          </a:bodyPr>
          <a:lstStyle/>
          <a:p>
            <a:pPr>
              <a:lnSpc>
                <a:spcPct val="100000"/>
              </a:lnSpc>
            </a:pPr>
            <a:r>
              <a:rPr kumimoji="1" lang="ja-JP" altLang="en-US" sz="4000" b="1" dirty="0">
                <a:solidFill>
                  <a:schemeClr val="accent6">
                    <a:lumMod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琵琶湖森林づくり宣言書</a:t>
            </a:r>
            <a:endParaRPr kumimoji="1" lang="ja-JP" altLang="en-US" sz="4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E3F6D273-0F25-46B0-A1BC-AB715AD8D0BB}"/>
              </a:ext>
            </a:extLst>
          </p:cNvPr>
          <p:cNvSpPr txBox="1">
            <a:spLocks/>
          </p:cNvSpPr>
          <p:nvPr/>
        </p:nvSpPr>
        <p:spPr>
          <a:xfrm>
            <a:off x="493366" y="2853690"/>
            <a:ext cx="5829300" cy="66802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en-US" altLang="ja-JP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趣旨</a:t>
            </a:r>
            <a:r>
              <a:rPr lang="en-US" altLang="ja-JP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l">
              <a:lnSpc>
                <a:spcPct val="120000"/>
              </a:lnSpc>
            </a:pP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琵琶湖は、近畿</a:t>
            </a:r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1500</a:t>
            </a: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万人の貴重な水源であり、この琵琶湖の水を、滋賀県の森林が生み出しています。</a:t>
            </a:r>
            <a:endParaRPr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l">
              <a:lnSpc>
                <a:spcPct val="120000"/>
              </a:lnSpc>
            </a:pP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しかし近年、様々な社会経済情勢やライフスタイルの変化によって、所有者や境界が不明な森林が増加し、手入れの行き届かない森林がみられるようになりました。</a:t>
            </a:r>
            <a:endParaRPr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l">
              <a:lnSpc>
                <a:spcPct val="120000"/>
              </a:lnSpc>
            </a:pP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滋賀県では、令和元年度から「やまの健康」推進プロジェクトを立ち上げ、「森林・林業・農山村」（＝「やま」）を一体的に捉えて、琵琶湖を取り巻く森林や農地が適切に管理される中で、改めて見直される農山村の価値や魅力、地域資源を生かしたモノやサービスを上手く使って、地域の経済循環や人々との関わりの創出に取り組んでいます。</a:t>
            </a:r>
            <a:endParaRPr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l">
              <a:lnSpc>
                <a:spcPct val="120000"/>
              </a:lnSpc>
            </a:pP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このたび、滋賀県の「やま」に関心をもっていただいているより多くのみなさまに、「やま」との関わりを通じた気づきを得ていただくとともに、多様な企業の交流によって始まる新たなつながりを契機として、みなさまとの協働による森林づくりを一層推進するため、「琵琶湖企業の森コンソーシアム」を発足します。</a:t>
            </a:r>
            <a:endParaRPr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l">
              <a:lnSpc>
                <a:spcPct val="120000"/>
              </a:lnSpc>
            </a:pP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どんな形でも、「やま」に関わることが、森・川・里・湖・海をめぐる循環の一助となります。</a:t>
            </a:r>
            <a:endParaRPr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l">
              <a:lnSpc>
                <a:spcPct val="120000"/>
              </a:lnSpc>
            </a:pP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ぜひ、「琵琶湖企業の森コンソーシアム」の取組にご賛同をお願いします。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l">
              <a:lnSpc>
                <a:spcPct val="120000"/>
              </a:lnSpc>
            </a:pPr>
            <a:endParaRPr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l">
              <a:lnSpc>
                <a:spcPct val="120000"/>
              </a:lnSpc>
            </a:pPr>
            <a:endParaRPr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l">
              <a:lnSpc>
                <a:spcPct val="120000"/>
              </a:lnSpc>
            </a:pPr>
            <a:endParaRPr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l">
              <a:lnSpc>
                <a:spcPct val="120000"/>
              </a:lnSpc>
            </a:pPr>
            <a:r>
              <a:rPr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□　私（我々）は、琵琶湖企業の森コンソーシアムの取組に賛同し、行動</a:t>
            </a:r>
            <a:endParaRPr lang="en-US" altLang="ja-JP" sz="14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l">
              <a:lnSpc>
                <a:spcPct val="120000"/>
              </a:lnSpc>
            </a:pPr>
            <a:r>
              <a:rPr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 することを宣言します。　</a:t>
            </a:r>
            <a:r>
              <a:rPr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（参加の意思を表すものとしてチェックしてください。）</a:t>
            </a:r>
            <a:endParaRPr lang="en-US" altLang="ja-JP" sz="1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l">
              <a:lnSpc>
                <a:spcPct val="120000"/>
              </a:lnSpc>
            </a:pPr>
            <a:endParaRPr lang="en-US" altLang="ja-JP" sz="1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l">
              <a:lnSpc>
                <a:spcPct val="120000"/>
              </a:lnSpc>
            </a:pPr>
            <a:endParaRPr lang="en-US" altLang="ja-JP" sz="1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l">
              <a:lnSpc>
                <a:spcPct val="120000"/>
              </a:lnSpc>
            </a:pP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l">
              <a:lnSpc>
                <a:spcPct val="120000"/>
              </a:lnSpc>
            </a:pP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令和　　年　　月　　日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l">
              <a:lnSpc>
                <a:spcPct val="120000"/>
              </a:lnSpc>
            </a:pP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l">
              <a:lnSpc>
                <a:spcPct val="120000"/>
              </a:lnSpc>
            </a:pP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　　　　　　　　　　　　　　　宣言者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l">
              <a:lnSpc>
                <a:spcPct val="120000"/>
              </a:lnSpc>
            </a:pP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　　　　　　　　　　　　　　　　　　　　　</a:t>
            </a:r>
            <a:r>
              <a:rPr lang="ja-JP" altLang="en-US" sz="1400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　　　　　　　　</a:t>
            </a:r>
            <a:endParaRPr lang="en-US" altLang="ja-JP" sz="1400" u="sng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l">
              <a:lnSpc>
                <a:spcPct val="120000"/>
              </a:lnSpc>
            </a:pPr>
            <a:endParaRPr lang="en-US" altLang="ja-JP" sz="1400" u="sng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l">
              <a:lnSpc>
                <a:spcPct val="120000"/>
              </a:lnSpc>
            </a:pP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</a:t>
            </a:r>
            <a:endParaRPr lang="ja-JP" altLang="en-US" sz="1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D1DFC8D9-A93B-476D-8F04-ACBF6053B877}"/>
              </a:ext>
            </a:extLst>
          </p:cNvPr>
          <p:cNvSpPr/>
          <p:nvPr/>
        </p:nvSpPr>
        <p:spPr>
          <a:xfrm>
            <a:off x="267912" y="193040"/>
            <a:ext cx="6280208" cy="9474200"/>
          </a:xfrm>
          <a:prstGeom prst="roundRect">
            <a:avLst/>
          </a:prstGeom>
          <a:noFill/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60605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652</TotalTime>
  <Words>417</Words>
  <Application>Microsoft Office PowerPoint</Application>
  <PresentationFormat>A4 210 x 297 mm</PresentationFormat>
  <Paragraphs>22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BIZ UDPゴシック</vt:lpstr>
      <vt:lpstr>Arial</vt:lpstr>
      <vt:lpstr>Calibri</vt:lpstr>
      <vt:lpstr>Calibri Light</vt:lpstr>
      <vt:lpstr>Office テーマ</vt:lpstr>
      <vt:lpstr>琵琶湖森林づくり宣言書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「琵琶湖企業の森コミュニティ」に 参加しませんか</dc:title>
  <dc:creator>w</dc:creator>
  <cp:lastModifiedBy>w</cp:lastModifiedBy>
  <cp:revision>47</cp:revision>
  <cp:lastPrinted>2025-07-03T23:25:02Z</cp:lastPrinted>
  <dcterms:created xsi:type="dcterms:W3CDTF">2025-04-23T04:57:11Z</dcterms:created>
  <dcterms:modified xsi:type="dcterms:W3CDTF">2025-07-08T00:54:08Z</dcterms:modified>
</cp:coreProperties>
</file>