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BF7D-57AC-4ED6-A4BA-953040B274AE}" type="datetimeFigureOut">
              <a:rPr kumimoji="1" lang="ja-JP" altLang="en-US" smtClean="0"/>
              <a:t>2020/3/16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9CB-2A5D-47B2-82CA-90260007C7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9711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BF7D-57AC-4ED6-A4BA-953040B274AE}" type="datetimeFigureOut">
              <a:rPr kumimoji="1" lang="ja-JP" altLang="en-US" smtClean="0"/>
              <a:t>2020/3/16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9CB-2A5D-47B2-82CA-90260007C7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9346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BF7D-57AC-4ED6-A4BA-953040B274AE}" type="datetimeFigureOut">
              <a:rPr kumimoji="1" lang="ja-JP" altLang="en-US" smtClean="0"/>
              <a:t>2020/3/16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9CB-2A5D-47B2-82CA-90260007C7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9252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BF7D-57AC-4ED6-A4BA-953040B274AE}" type="datetimeFigureOut">
              <a:rPr kumimoji="1" lang="ja-JP" altLang="en-US" smtClean="0"/>
              <a:t>2020/3/16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9CB-2A5D-47B2-82CA-90260007C7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88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BF7D-57AC-4ED6-A4BA-953040B274AE}" type="datetimeFigureOut">
              <a:rPr kumimoji="1" lang="ja-JP" altLang="en-US" smtClean="0"/>
              <a:t>2020/3/16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9CB-2A5D-47B2-82CA-90260007C7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6822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BF7D-57AC-4ED6-A4BA-953040B274AE}" type="datetimeFigureOut">
              <a:rPr kumimoji="1" lang="ja-JP" altLang="en-US" smtClean="0"/>
              <a:t>2020/3/16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9CB-2A5D-47B2-82CA-90260007C7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2852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BF7D-57AC-4ED6-A4BA-953040B274AE}" type="datetimeFigureOut">
              <a:rPr kumimoji="1" lang="ja-JP" altLang="en-US" smtClean="0"/>
              <a:t>2020/3/16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9CB-2A5D-47B2-82CA-90260007C7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340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BF7D-57AC-4ED6-A4BA-953040B274AE}" type="datetimeFigureOut">
              <a:rPr kumimoji="1" lang="ja-JP" altLang="en-US" smtClean="0"/>
              <a:t>2020/3/16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9CB-2A5D-47B2-82CA-90260007C7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850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BF7D-57AC-4ED6-A4BA-953040B274AE}" type="datetimeFigureOut">
              <a:rPr kumimoji="1" lang="ja-JP" altLang="en-US" smtClean="0"/>
              <a:t>2020/3/16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9CB-2A5D-47B2-82CA-90260007C7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2413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BF7D-57AC-4ED6-A4BA-953040B274AE}" type="datetimeFigureOut">
              <a:rPr kumimoji="1" lang="ja-JP" altLang="en-US" smtClean="0"/>
              <a:t>2020/3/16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9CB-2A5D-47B2-82CA-90260007C7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5487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DBF7D-57AC-4ED6-A4BA-953040B274AE}" type="datetimeFigureOut">
              <a:rPr kumimoji="1" lang="ja-JP" altLang="en-US" smtClean="0"/>
              <a:t>2020/3/16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29CB-2A5D-47B2-82CA-90260007C7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1034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DBF7D-57AC-4ED6-A4BA-953040B274AE}" type="datetimeFigureOut">
              <a:rPr kumimoji="1" lang="ja-JP" altLang="en-US" smtClean="0"/>
              <a:t>2020/3/16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C29CB-2A5D-47B2-82CA-90260007C7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733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画面の領域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30" y="1116051"/>
            <a:ext cx="7316221" cy="537285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Autofit/>
          </a:bodyPr>
          <a:lstStyle/>
          <a:p>
            <a:r>
              <a:rPr lang="ja-JP" altLang="en-US" sz="3200" dirty="0" smtClean="0"/>
              <a:t>作成した</a:t>
            </a:r>
            <a:r>
              <a:rPr lang="ja-JP" altLang="en-US" sz="3200" dirty="0" smtClean="0"/>
              <a:t>ツールの見方</a:t>
            </a:r>
            <a:r>
              <a:rPr kumimoji="1" lang="ja-JP" altLang="en-US" sz="2800" dirty="0" smtClean="0"/>
              <a:t>（</a:t>
            </a:r>
            <a:r>
              <a:rPr kumimoji="1" lang="ja-JP" altLang="en-US" sz="2800" dirty="0" smtClean="0"/>
              <a:t>例：ダミーデータを用いた</a:t>
            </a:r>
            <a:r>
              <a:rPr kumimoji="1" lang="ja-JP" altLang="en-US" sz="2800" dirty="0" smtClean="0"/>
              <a:t>男性の</a:t>
            </a:r>
            <a:r>
              <a:rPr kumimoji="1" lang="en-US" altLang="ja-JP" sz="2800" dirty="0" smtClean="0"/>
              <a:t>LDL</a:t>
            </a:r>
            <a:r>
              <a:rPr kumimoji="1" lang="ja-JP" altLang="en-US" sz="2800" dirty="0" smtClean="0"/>
              <a:t>のヒストグラムと百人当たりの順位）</a:t>
            </a:r>
            <a:endParaRPr kumimoji="1" lang="ja-JP" altLang="en-US" sz="2800" dirty="0"/>
          </a:p>
        </p:txBody>
      </p:sp>
      <p:sp>
        <p:nvSpPr>
          <p:cNvPr id="4" name="円/楕円 3"/>
          <p:cNvSpPr/>
          <p:nvPr/>
        </p:nvSpPr>
        <p:spPr>
          <a:xfrm>
            <a:off x="3220941" y="2701293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下矢印 4"/>
          <p:cNvSpPr/>
          <p:nvPr/>
        </p:nvSpPr>
        <p:spPr>
          <a:xfrm rot="5042161">
            <a:off x="4043499" y="2152397"/>
            <a:ext cx="510502" cy="6037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775986" y="2274264"/>
            <a:ext cx="32800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順位（百人当たり）</a:t>
            </a:r>
            <a:endParaRPr lang="en-US" altLang="ja-JP" dirty="0"/>
          </a:p>
          <a:p>
            <a:r>
              <a:rPr lang="ja-JP" altLang="en-US" dirty="0" smtClean="0"/>
              <a:t>⇒例えば</a:t>
            </a:r>
            <a:r>
              <a:rPr lang="en-US" altLang="ja-JP" dirty="0" smtClean="0"/>
              <a:t>LDL</a:t>
            </a:r>
            <a:r>
              <a:rPr lang="ja-JP" altLang="en-US" dirty="0" smtClean="0"/>
              <a:t>が</a:t>
            </a:r>
            <a:r>
              <a:rPr lang="en-US" altLang="ja-JP" dirty="0" smtClean="0"/>
              <a:t>120</a:t>
            </a:r>
            <a:r>
              <a:rPr lang="ja-JP" altLang="en-US" dirty="0" smtClean="0"/>
              <a:t>～</a:t>
            </a:r>
            <a:r>
              <a:rPr lang="en-US" altLang="ja-JP" dirty="0" smtClean="0"/>
              <a:t>124</a:t>
            </a:r>
            <a:r>
              <a:rPr lang="ja-JP" altLang="en-US" dirty="0" smtClean="0"/>
              <a:t>の人は</a:t>
            </a:r>
            <a:endParaRPr lang="en-US" altLang="ja-JP" dirty="0" smtClean="0"/>
          </a:p>
          <a:p>
            <a:r>
              <a:rPr lang="ja-JP" altLang="en-US" dirty="0"/>
              <a:t>低</a:t>
            </a:r>
            <a:r>
              <a:rPr lang="ja-JP" altLang="en-US" dirty="0" smtClean="0"/>
              <a:t>いほうから</a:t>
            </a:r>
            <a:r>
              <a:rPr lang="en-US" altLang="ja-JP" dirty="0" smtClean="0"/>
              <a:t>66</a:t>
            </a:r>
            <a:r>
              <a:rPr lang="ja-JP" altLang="en-US" dirty="0" smtClean="0"/>
              <a:t>番目</a:t>
            </a:r>
            <a:endParaRPr kumimoji="1" lang="en-US" altLang="ja-JP" dirty="0" smtClean="0"/>
          </a:p>
        </p:txBody>
      </p:sp>
      <p:sp>
        <p:nvSpPr>
          <p:cNvPr id="8" name="下矢印 7"/>
          <p:cNvSpPr/>
          <p:nvPr/>
        </p:nvSpPr>
        <p:spPr>
          <a:xfrm rot="19665109">
            <a:off x="373229" y="2825561"/>
            <a:ext cx="510502" cy="6037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8250" y="233196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該当人数</a:t>
            </a:r>
            <a:endParaRPr kumimoji="1" lang="ja-JP" altLang="en-US" dirty="0"/>
          </a:p>
        </p:txBody>
      </p:sp>
      <p:sp>
        <p:nvSpPr>
          <p:cNvPr id="10" name="円/楕円 9"/>
          <p:cNvSpPr/>
          <p:nvPr/>
        </p:nvSpPr>
        <p:spPr>
          <a:xfrm>
            <a:off x="628480" y="3429000"/>
            <a:ext cx="360040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下矢印 12"/>
          <p:cNvSpPr/>
          <p:nvPr/>
        </p:nvSpPr>
        <p:spPr>
          <a:xfrm rot="14896275">
            <a:off x="1925272" y="6255829"/>
            <a:ext cx="510502" cy="6037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28480" y="6488901"/>
            <a:ext cx="1215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LDL</a:t>
            </a:r>
            <a:r>
              <a:rPr kumimoji="1" lang="ja-JP" altLang="en-US" dirty="0" smtClean="0"/>
              <a:t>の数値</a:t>
            </a:r>
            <a:endParaRPr kumimoji="1" lang="ja-JP" altLang="en-US" dirty="0"/>
          </a:p>
        </p:txBody>
      </p:sp>
      <p:sp>
        <p:nvSpPr>
          <p:cNvPr id="15" name="円/楕円 14"/>
          <p:cNvSpPr/>
          <p:nvPr/>
        </p:nvSpPr>
        <p:spPr>
          <a:xfrm>
            <a:off x="5648148" y="5242035"/>
            <a:ext cx="276109" cy="3561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下矢印 15"/>
          <p:cNvSpPr/>
          <p:nvPr/>
        </p:nvSpPr>
        <p:spPr>
          <a:xfrm rot="3894032">
            <a:off x="5972061" y="5083655"/>
            <a:ext cx="510502" cy="6037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603753" y="4301162"/>
            <a:ext cx="34002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順位（百人当たり）</a:t>
            </a:r>
            <a:endParaRPr lang="en-US" altLang="ja-JP" dirty="0"/>
          </a:p>
          <a:p>
            <a:r>
              <a:rPr lang="ja-JP" altLang="en-US" dirty="0" smtClean="0"/>
              <a:t>⇒例えば</a:t>
            </a:r>
            <a:r>
              <a:rPr lang="en-US" altLang="ja-JP" dirty="0" smtClean="0"/>
              <a:t>LDL</a:t>
            </a:r>
            <a:r>
              <a:rPr lang="ja-JP" altLang="en-US" dirty="0" smtClean="0"/>
              <a:t>が</a:t>
            </a:r>
            <a:r>
              <a:rPr lang="en-US" altLang="ja-JP" dirty="0" smtClean="0"/>
              <a:t>230</a:t>
            </a:r>
            <a:r>
              <a:rPr lang="ja-JP" altLang="en-US" dirty="0" smtClean="0"/>
              <a:t>～</a:t>
            </a:r>
            <a:r>
              <a:rPr lang="en-US" altLang="ja-JP" dirty="0" smtClean="0"/>
              <a:t>234</a:t>
            </a:r>
            <a:r>
              <a:rPr lang="ja-JP" altLang="en-US" dirty="0" smtClean="0"/>
              <a:t>の人は</a:t>
            </a:r>
            <a:endParaRPr lang="en-US" altLang="ja-JP" dirty="0" smtClean="0"/>
          </a:p>
          <a:p>
            <a:r>
              <a:rPr lang="ja-JP" altLang="en-US" dirty="0"/>
              <a:t>低</a:t>
            </a:r>
            <a:r>
              <a:rPr lang="ja-JP" altLang="en-US" dirty="0" smtClean="0"/>
              <a:t>いほうから</a:t>
            </a:r>
            <a:r>
              <a:rPr lang="en-US" altLang="ja-JP" dirty="0" smtClean="0"/>
              <a:t>96</a:t>
            </a:r>
            <a:r>
              <a:rPr lang="ja-JP" altLang="en-US" dirty="0" smtClean="0"/>
              <a:t>番目</a:t>
            </a:r>
            <a:endParaRPr kumimoji="1" lang="en-US" altLang="ja-JP" dirty="0" smtClean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8035D-9DDE-4B34-817E-F1365729975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6395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68</Words>
  <Application>Microsoft Office PowerPoint</Application>
  <PresentationFormat>画面に合わせる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作成したツールの見方（例：ダミーデータを用いた男性のLDLのヒストグラムと百人当たりの順位）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作成したツール（例：ダミーデータを用いた男性40歳代のLDL数値）</dc:title>
  <dc:creator>井上　英耶</dc:creator>
  <cp:lastModifiedBy>井上　英耶</cp:lastModifiedBy>
  <cp:revision>4</cp:revision>
  <cp:lastPrinted>2020-03-16T08:03:35Z</cp:lastPrinted>
  <dcterms:created xsi:type="dcterms:W3CDTF">2020-03-16T07:26:41Z</dcterms:created>
  <dcterms:modified xsi:type="dcterms:W3CDTF">2020-03-16T08:19:58Z</dcterms:modified>
</cp:coreProperties>
</file>